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16"/>
  </p:notesMasterIdLst>
  <p:sldIdLst>
    <p:sldId id="256" r:id="rId3"/>
    <p:sldId id="304" r:id="rId4"/>
    <p:sldId id="305" r:id="rId5"/>
    <p:sldId id="262" r:id="rId6"/>
    <p:sldId id="281" r:id="rId7"/>
    <p:sldId id="306" r:id="rId8"/>
    <p:sldId id="307" r:id="rId9"/>
    <p:sldId id="308" r:id="rId10"/>
    <p:sldId id="265" r:id="rId11"/>
    <p:sldId id="309" r:id="rId12"/>
    <p:sldId id="311" r:id="rId13"/>
    <p:sldId id="310" r:id="rId14"/>
    <p:sldId id="266" r:id="rId15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7"/>
      <p:bold r:id="rId18"/>
      <p:italic r:id="rId19"/>
      <p:boldItalic r:id="rId20"/>
    </p:embeddedFont>
    <p:embeddedFont>
      <p:font typeface="Barlow Semi Condensed Medium" panose="00000606000000000000" pitchFamily="2" charset="0"/>
      <p:regular r:id="rId21"/>
      <p:bold r:id="rId22"/>
      <p:italic r:id="rId23"/>
      <p:boldItalic r:id="rId24"/>
    </p:embeddedFont>
    <p:embeddedFont>
      <p:font typeface="Fjalla One" panose="02000506040000020004" pitchFamily="2" charset="0"/>
      <p:regular r:id="rId25"/>
    </p:embeddedFont>
    <p:embeddedFont>
      <p:font typeface="Roboto Condensed Light" panose="02000000000000000000" pitchFamily="2" charset="0"/>
      <p:regular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C2AB3-0EDB-4C8E-8529-64AAD6C7FDD9}" v="31" dt="2024-01-28T04:55:56.923"/>
    <p1510:client id="{794EA382-A682-4490-BBF4-DAFA8CDEDBFC}" v="15" dt="2024-01-28T11:58:44.800"/>
    <p1510:client id="{8D5881EF-AAB8-4F59-BDF5-2672455774D7}" v="97" dt="2024-01-28T09:13:11.575"/>
  </p1510:revLst>
</p1510:revInfo>
</file>

<file path=ppt/tableStyles.xml><?xml version="1.0" encoding="utf-8"?>
<a:tblStyleLst xmlns:a="http://schemas.openxmlformats.org/drawingml/2006/main" def="{D0CB0AF2-1D85-4B35-87E8-5FD9DB5DBFD3}">
  <a:tblStyle styleId="{D0CB0AF2-1D85-4B35-87E8-5FD9DB5DBF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 Long" userId="45e1b07be9f96d2f" providerId="Windows Live" clId="Web-{BE537F38-DC93-4636-BFD2-7204B576F3E1}"/>
    <pc:docChg chg="modSld">
      <pc:chgData name="g Long" userId="45e1b07be9f96d2f" providerId="Windows Live" clId="Web-{BE537F38-DC93-4636-BFD2-7204B576F3E1}" dt="2024-01-26T09:12:23.818" v="142" actId="1076"/>
      <pc:docMkLst>
        <pc:docMk/>
      </pc:docMkLst>
      <pc:sldChg chg="modSp">
        <pc:chgData name="g Long" userId="45e1b07be9f96d2f" providerId="Windows Live" clId="Web-{BE537F38-DC93-4636-BFD2-7204B576F3E1}" dt="2024-01-26T06:49:45.435" v="12" actId="20577"/>
        <pc:sldMkLst>
          <pc:docMk/>
          <pc:sldMk cId="0" sldId="256"/>
        </pc:sldMkLst>
        <pc:spChg chg="mod">
          <ac:chgData name="g Long" userId="45e1b07be9f96d2f" providerId="Windows Live" clId="Web-{BE537F38-DC93-4636-BFD2-7204B576F3E1}" dt="2024-01-26T06:49:45.435" v="12" actId="20577"/>
          <ac:spMkLst>
            <pc:docMk/>
            <pc:sldMk cId="0" sldId="256"/>
            <ac:spMk id="6" creationId="{E147F294-A93F-E6E4-11FC-D9900AB52695}"/>
          </ac:spMkLst>
        </pc:spChg>
      </pc:sldChg>
      <pc:sldChg chg="modSp">
        <pc:chgData name="g Long" userId="45e1b07be9f96d2f" providerId="Windows Live" clId="Web-{BE537F38-DC93-4636-BFD2-7204B576F3E1}" dt="2024-01-26T07:00:28.322" v="13" actId="14100"/>
        <pc:sldMkLst>
          <pc:docMk/>
          <pc:sldMk cId="1402963426" sldId="305"/>
        </pc:sldMkLst>
        <pc:spChg chg="mod">
          <ac:chgData name="g Long" userId="45e1b07be9f96d2f" providerId="Windows Live" clId="Web-{BE537F38-DC93-4636-BFD2-7204B576F3E1}" dt="2024-01-26T07:00:28.322" v="13" actId="14100"/>
          <ac:spMkLst>
            <pc:docMk/>
            <pc:sldMk cId="1402963426" sldId="305"/>
            <ac:spMk id="2" creationId="{45F96E72-C183-E4BA-0EB7-6405CEBB6B6F}"/>
          </ac:spMkLst>
        </pc:spChg>
      </pc:sldChg>
      <pc:sldChg chg="addSp delSp modSp addAnim delAnim">
        <pc:chgData name="g Long" userId="45e1b07be9f96d2f" providerId="Windows Live" clId="Web-{BE537F38-DC93-4636-BFD2-7204B576F3E1}" dt="2024-01-26T07:16:18.277" v="30"/>
        <pc:sldMkLst>
          <pc:docMk/>
          <pc:sldMk cId="1276724964" sldId="309"/>
        </pc:sldMkLst>
        <pc:spChg chg="mod">
          <ac:chgData name="g Long" userId="45e1b07be9f96d2f" providerId="Windows Live" clId="Web-{BE537F38-DC93-4636-BFD2-7204B576F3E1}" dt="2024-01-26T07:15:52.728" v="27" actId="1076"/>
          <ac:spMkLst>
            <pc:docMk/>
            <pc:sldMk cId="1276724964" sldId="309"/>
            <ac:spMk id="2330" creationId="{AAD3081D-F46A-B630-21B1-408D6F674307}"/>
          </ac:spMkLst>
        </pc:spChg>
        <pc:picChg chg="del">
          <ac:chgData name="g Long" userId="45e1b07be9f96d2f" providerId="Windows Live" clId="Web-{BE537F38-DC93-4636-BFD2-7204B576F3E1}" dt="2024-01-26T07:11:42.883" v="18"/>
          <ac:picMkLst>
            <pc:docMk/>
            <pc:sldMk cId="1276724964" sldId="309"/>
            <ac:picMk id="2" creationId="{E7A5C9F0-6B6B-F404-1808-FBE4BA44E3BA}"/>
          </ac:picMkLst>
        </pc:picChg>
        <pc:picChg chg="add del mod">
          <ac:chgData name="g Long" userId="45e1b07be9f96d2f" providerId="Windows Live" clId="Web-{BE537F38-DC93-4636-BFD2-7204B576F3E1}" dt="2024-01-26T07:11:46.071" v="19"/>
          <ac:picMkLst>
            <pc:docMk/>
            <pc:sldMk cId="1276724964" sldId="309"/>
            <ac:picMk id="3" creationId="{468006D5-EB8E-417A-B215-E1E2BFBCA2BC}"/>
          </ac:picMkLst>
        </pc:picChg>
        <pc:picChg chg="add mod">
          <ac:chgData name="g Long" userId="45e1b07be9f96d2f" providerId="Windows Live" clId="Web-{BE537F38-DC93-4636-BFD2-7204B576F3E1}" dt="2024-01-26T07:15:57.197" v="28" actId="1076"/>
          <ac:picMkLst>
            <pc:docMk/>
            <pc:sldMk cId="1276724964" sldId="309"/>
            <ac:picMk id="5" creationId="{EFE96F65-0385-9BCF-4044-8B887F2B74AB}"/>
          </ac:picMkLst>
        </pc:picChg>
        <pc:picChg chg="add mod">
          <ac:chgData name="g Long" userId="45e1b07be9f96d2f" providerId="Windows Live" clId="Web-{BE537F38-DC93-4636-BFD2-7204B576F3E1}" dt="2024-01-26T07:16:02.651" v="29" actId="14100"/>
          <ac:picMkLst>
            <pc:docMk/>
            <pc:sldMk cId="1276724964" sldId="309"/>
            <ac:picMk id="6" creationId="{2A1CA297-1F8D-2E5E-1244-A27A90584EF9}"/>
          </ac:picMkLst>
        </pc:picChg>
        <pc:picChg chg="del">
          <ac:chgData name="g Long" userId="45e1b07be9f96d2f" providerId="Windows Live" clId="Web-{BE537F38-DC93-4636-BFD2-7204B576F3E1}" dt="2024-01-26T07:11:14.631" v="14"/>
          <ac:picMkLst>
            <pc:docMk/>
            <pc:sldMk cId="1276724964" sldId="309"/>
            <ac:picMk id="11" creationId="{5243B14B-FF7E-74E8-0465-0E1B95B78B8F}"/>
          </ac:picMkLst>
        </pc:picChg>
        <pc:picChg chg="del">
          <ac:chgData name="g Long" userId="45e1b07be9f96d2f" providerId="Windows Live" clId="Web-{BE537F38-DC93-4636-BFD2-7204B576F3E1}" dt="2024-01-26T07:11:39.383" v="17"/>
          <ac:picMkLst>
            <pc:docMk/>
            <pc:sldMk cId="1276724964" sldId="309"/>
            <ac:picMk id="12" creationId="{0288BB08-C779-088E-2823-DA2F9054A802}"/>
          </ac:picMkLst>
        </pc:picChg>
      </pc:sldChg>
      <pc:sldChg chg="addSp delSp modSp addAnim delAnim">
        <pc:chgData name="g Long" userId="45e1b07be9f96d2f" providerId="Windows Live" clId="Web-{BE537F38-DC93-4636-BFD2-7204B576F3E1}" dt="2024-01-26T09:12:23.818" v="142" actId="1076"/>
        <pc:sldMkLst>
          <pc:docMk/>
          <pc:sldMk cId="3756106757" sldId="311"/>
        </pc:sldMkLst>
        <pc:spChg chg="add del mod">
          <ac:chgData name="g Long" userId="45e1b07be9f96d2f" providerId="Windows Live" clId="Web-{BE537F38-DC93-4636-BFD2-7204B576F3E1}" dt="2024-01-26T09:05:24.569" v="114"/>
          <ac:spMkLst>
            <pc:docMk/>
            <pc:sldMk cId="3756106757" sldId="311"/>
            <ac:spMk id="21" creationId="{DC5602FB-A3F4-8593-9976-368FE60B3038}"/>
          </ac:spMkLst>
        </pc:spChg>
        <pc:spChg chg="add mod">
          <ac:chgData name="g Long" userId="45e1b07be9f96d2f" providerId="Windows Live" clId="Web-{BE537F38-DC93-4636-BFD2-7204B576F3E1}" dt="2024-01-26T09:12:23.818" v="142" actId="1076"/>
          <ac:spMkLst>
            <pc:docMk/>
            <pc:sldMk cId="3756106757" sldId="311"/>
            <ac:spMk id="23" creationId="{DB0790AE-343F-6810-7358-E808B565977A}"/>
          </ac:spMkLst>
        </pc:spChg>
        <pc:picChg chg="del">
          <ac:chgData name="g Long" userId="45e1b07be9f96d2f" providerId="Windows Live" clId="Web-{BE537F38-DC93-4636-BFD2-7204B576F3E1}" dt="2024-01-26T08:35:05.784" v="42"/>
          <ac:picMkLst>
            <pc:docMk/>
            <pc:sldMk cId="3756106757" sldId="311"/>
            <ac:picMk id="3" creationId="{9FD3C2C6-E45D-5C95-DB6B-99CB759C3B47}"/>
          </ac:picMkLst>
        </pc:picChg>
        <pc:picChg chg="del">
          <ac:chgData name="g Long" userId="45e1b07be9f96d2f" providerId="Windows Live" clId="Web-{BE537F38-DC93-4636-BFD2-7204B576F3E1}" dt="2024-01-26T08:35:05.784" v="41"/>
          <ac:picMkLst>
            <pc:docMk/>
            <pc:sldMk cId="3756106757" sldId="311"/>
            <ac:picMk id="4" creationId="{AC1D95F8-CC2F-B3F7-8197-0FB416083FE0}"/>
          </ac:picMkLst>
        </pc:picChg>
        <pc:picChg chg="del">
          <ac:chgData name="g Long" userId="45e1b07be9f96d2f" providerId="Windows Live" clId="Web-{BE537F38-DC93-4636-BFD2-7204B576F3E1}" dt="2024-01-26T08:35:05.784" v="40"/>
          <ac:picMkLst>
            <pc:docMk/>
            <pc:sldMk cId="3756106757" sldId="311"/>
            <ac:picMk id="5" creationId="{7919524F-4ACD-F349-CE0D-9F6934A4B495}"/>
          </ac:picMkLst>
        </pc:picChg>
        <pc:picChg chg="del">
          <ac:chgData name="g Long" userId="45e1b07be9f96d2f" providerId="Windows Live" clId="Web-{BE537F38-DC93-4636-BFD2-7204B576F3E1}" dt="2024-01-26T08:35:05.769" v="39"/>
          <ac:picMkLst>
            <pc:docMk/>
            <pc:sldMk cId="3756106757" sldId="311"/>
            <ac:picMk id="6" creationId="{73AE6629-5481-04F8-4601-DF219EC70549}"/>
          </ac:picMkLst>
        </pc:picChg>
        <pc:picChg chg="add del mod">
          <ac:chgData name="g Long" userId="45e1b07be9f96d2f" providerId="Windows Live" clId="Web-{BE537F38-DC93-4636-BFD2-7204B576F3E1}" dt="2024-01-26T08:34:53.768" v="38"/>
          <ac:picMkLst>
            <pc:docMk/>
            <pc:sldMk cId="3756106757" sldId="311"/>
            <ac:picMk id="7" creationId="{EE346D64-AB3F-1DBC-D1B3-B203D1EA3374}"/>
          </ac:picMkLst>
        </pc:picChg>
        <pc:picChg chg="add del mod">
          <ac:chgData name="g Long" userId="45e1b07be9f96d2f" providerId="Windows Live" clId="Web-{BE537F38-DC93-4636-BFD2-7204B576F3E1}" dt="2024-01-26T08:34:53.768" v="37"/>
          <ac:picMkLst>
            <pc:docMk/>
            <pc:sldMk cId="3756106757" sldId="311"/>
            <ac:picMk id="8" creationId="{8ED70FBA-B272-74D5-8D71-396596CBDE39}"/>
          </ac:picMkLst>
        </pc:picChg>
        <pc:picChg chg="add del mod">
          <ac:chgData name="g Long" userId="45e1b07be9f96d2f" providerId="Windows Live" clId="Web-{BE537F38-DC93-4636-BFD2-7204B576F3E1}" dt="2024-01-26T08:34:53.768" v="36"/>
          <ac:picMkLst>
            <pc:docMk/>
            <pc:sldMk cId="3756106757" sldId="311"/>
            <ac:picMk id="9" creationId="{DDDB6CF1-3598-4223-9730-C217391AB0A6}"/>
          </ac:picMkLst>
        </pc:picChg>
        <pc:picChg chg="add del mod">
          <ac:chgData name="g Long" userId="45e1b07be9f96d2f" providerId="Windows Live" clId="Web-{BE537F38-DC93-4636-BFD2-7204B576F3E1}" dt="2024-01-26T08:34:53.768" v="35"/>
          <ac:picMkLst>
            <pc:docMk/>
            <pc:sldMk cId="3756106757" sldId="311"/>
            <ac:picMk id="10" creationId="{A361A876-5744-CDA5-C680-4FAF5561235F}"/>
          </ac:picMkLst>
        </pc:picChg>
        <pc:picChg chg="add del mod">
          <ac:chgData name="g Long" userId="45e1b07be9f96d2f" providerId="Windows Live" clId="Web-{BE537F38-DC93-4636-BFD2-7204B576F3E1}" dt="2024-01-26T08:36:33.522" v="48"/>
          <ac:picMkLst>
            <pc:docMk/>
            <pc:sldMk cId="3756106757" sldId="311"/>
            <ac:picMk id="11" creationId="{265D4AAB-5D03-49E4-BD13-CDB03998EE63}"/>
          </ac:picMkLst>
        </pc:picChg>
        <pc:picChg chg="add mod">
          <ac:chgData name="g Long" userId="45e1b07be9f96d2f" providerId="Windows Live" clId="Web-{BE537F38-DC93-4636-BFD2-7204B576F3E1}" dt="2024-01-26T09:11:33.942" v="134" actId="14100"/>
          <ac:picMkLst>
            <pc:docMk/>
            <pc:sldMk cId="3756106757" sldId="311"/>
            <ac:picMk id="12" creationId="{C16775F5-6A10-93B8-682F-064F37FCC723}"/>
          </ac:picMkLst>
        </pc:picChg>
        <pc:picChg chg="add del mod">
          <ac:chgData name="g Long" userId="45e1b07be9f96d2f" providerId="Windows Live" clId="Web-{BE537F38-DC93-4636-BFD2-7204B576F3E1}" dt="2024-01-26T08:38:57.011" v="63"/>
          <ac:picMkLst>
            <pc:docMk/>
            <pc:sldMk cId="3756106757" sldId="311"/>
            <ac:picMk id="13" creationId="{CBF7339D-FE49-F3B8-8E2F-2A9EF51E8A46}"/>
          </ac:picMkLst>
        </pc:picChg>
        <pc:picChg chg="add del mod">
          <ac:chgData name="g Long" userId="45e1b07be9f96d2f" providerId="Windows Live" clId="Web-{BE537F38-DC93-4636-BFD2-7204B576F3E1}" dt="2024-01-26T08:38:57.011" v="62"/>
          <ac:picMkLst>
            <pc:docMk/>
            <pc:sldMk cId="3756106757" sldId="311"/>
            <ac:picMk id="14" creationId="{C168A95B-1823-BE68-0A46-51723BEED723}"/>
          </ac:picMkLst>
        </pc:picChg>
        <pc:picChg chg="add del mod">
          <ac:chgData name="g Long" userId="45e1b07be9f96d2f" providerId="Windows Live" clId="Web-{BE537F38-DC93-4636-BFD2-7204B576F3E1}" dt="2024-01-26T09:00:05.745" v="101"/>
          <ac:picMkLst>
            <pc:docMk/>
            <pc:sldMk cId="3756106757" sldId="311"/>
            <ac:picMk id="15" creationId="{F94CE63C-6356-D06F-A420-AD8163E668ED}"/>
          </ac:picMkLst>
        </pc:picChg>
        <pc:picChg chg="add del mod">
          <ac:chgData name="g Long" userId="45e1b07be9f96d2f" providerId="Windows Live" clId="Web-{BE537F38-DC93-4636-BFD2-7204B576F3E1}" dt="2024-01-26T09:00:05.745" v="100"/>
          <ac:picMkLst>
            <pc:docMk/>
            <pc:sldMk cId="3756106757" sldId="311"/>
            <ac:picMk id="16" creationId="{B5F56513-2BCF-50D4-8FBF-C69ADBFFA3E8}"/>
          </ac:picMkLst>
        </pc:picChg>
        <pc:picChg chg="add del mod">
          <ac:chgData name="g Long" userId="45e1b07be9f96d2f" providerId="Windows Live" clId="Web-{BE537F38-DC93-4636-BFD2-7204B576F3E1}" dt="2024-01-26T09:00:05.745" v="99"/>
          <ac:picMkLst>
            <pc:docMk/>
            <pc:sldMk cId="3756106757" sldId="311"/>
            <ac:picMk id="17" creationId="{4003A923-A9D8-6815-1C8A-47969E615B8D}"/>
          </ac:picMkLst>
        </pc:picChg>
        <pc:picChg chg="add del mod">
          <ac:chgData name="g Long" userId="45e1b07be9f96d2f" providerId="Windows Live" clId="Web-{BE537F38-DC93-4636-BFD2-7204B576F3E1}" dt="2024-01-26T09:00:05.745" v="98"/>
          <ac:picMkLst>
            <pc:docMk/>
            <pc:sldMk cId="3756106757" sldId="311"/>
            <ac:picMk id="18" creationId="{806C5199-A447-A5EE-92A9-13E0647F481A}"/>
          </ac:picMkLst>
        </pc:picChg>
        <pc:picChg chg="add del mod">
          <ac:chgData name="g Long" userId="45e1b07be9f96d2f" providerId="Windows Live" clId="Web-{BE537F38-DC93-4636-BFD2-7204B576F3E1}" dt="2024-01-26T09:00:05.729" v="97"/>
          <ac:picMkLst>
            <pc:docMk/>
            <pc:sldMk cId="3756106757" sldId="311"/>
            <ac:picMk id="19" creationId="{5575981D-BFD7-61D8-6E13-D61B1687A272}"/>
          </ac:picMkLst>
        </pc:picChg>
        <pc:picChg chg="add mod">
          <ac:chgData name="g Long" userId="45e1b07be9f96d2f" providerId="Windows Live" clId="Web-{BE537F38-DC93-4636-BFD2-7204B576F3E1}" dt="2024-01-26T09:11:29.051" v="133" actId="14100"/>
          <ac:picMkLst>
            <pc:docMk/>
            <pc:sldMk cId="3756106757" sldId="311"/>
            <ac:picMk id="24" creationId="{B65B89B6-F419-B406-AAA2-6E485EBA3245}"/>
          </ac:picMkLst>
        </pc:picChg>
        <pc:picChg chg="add mod">
          <ac:chgData name="g Long" userId="45e1b07be9f96d2f" providerId="Windows Live" clId="Web-{BE537F38-DC93-4636-BFD2-7204B576F3E1}" dt="2024-01-26T09:12:19.209" v="141" actId="14100"/>
          <ac:picMkLst>
            <pc:docMk/>
            <pc:sldMk cId="3756106757" sldId="311"/>
            <ac:picMk id="25" creationId="{82C0D6BD-0860-998D-8B8C-1A6939647C01}"/>
          </ac:picMkLst>
        </pc:picChg>
      </pc:sldChg>
    </pc:docChg>
  </pc:docChgLst>
  <pc:docChgLst>
    <pc:chgData name="g Long" userId="45e1b07be9f96d2f" providerId="Windows Live" clId="Web-{370A1551-9D06-4D8B-9D29-1A98674F5B88}"/>
    <pc:docChg chg="modSld">
      <pc:chgData name="g Long" userId="45e1b07be9f96d2f" providerId="Windows Live" clId="Web-{370A1551-9D06-4D8B-9D29-1A98674F5B88}" dt="2024-01-26T06:11:54.349" v="295"/>
      <pc:docMkLst>
        <pc:docMk/>
      </pc:docMkLst>
      <pc:sldChg chg="addAnim delAnim">
        <pc:chgData name="g Long" userId="45e1b07be9f96d2f" providerId="Windows Live" clId="Web-{370A1551-9D06-4D8B-9D29-1A98674F5B88}" dt="2024-01-26T06:11:54.349" v="295"/>
        <pc:sldMkLst>
          <pc:docMk/>
          <pc:sldMk cId="0" sldId="256"/>
        </pc:sldMkLst>
      </pc:sldChg>
      <pc:sldChg chg="modTransition addAnim">
        <pc:chgData name="g Long" userId="45e1b07be9f96d2f" providerId="Windows Live" clId="Web-{370A1551-9D06-4D8B-9D29-1A98674F5B88}" dt="2024-01-26T05:53:18.188" v="159"/>
        <pc:sldMkLst>
          <pc:docMk/>
          <pc:sldMk cId="0" sldId="262"/>
        </pc:sldMkLst>
      </pc:sldChg>
      <pc:sldChg chg="addSp modSp modTransition addAnim delAnim">
        <pc:chgData name="g Long" userId="45e1b07be9f96d2f" providerId="Windows Live" clId="Web-{370A1551-9D06-4D8B-9D29-1A98674F5B88}" dt="2024-01-26T06:07:34.888" v="272"/>
        <pc:sldMkLst>
          <pc:docMk/>
          <pc:sldMk cId="0" sldId="265"/>
        </pc:sldMkLst>
        <pc:spChg chg="add mod">
          <ac:chgData name="g Long" userId="45e1b07be9f96d2f" providerId="Windows Live" clId="Web-{370A1551-9D06-4D8B-9D29-1A98674F5B88}" dt="2024-01-26T06:05:14.805" v="250" actId="20577"/>
          <ac:spMkLst>
            <pc:docMk/>
            <pc:sldMk cId="0" sldId="265"/>
            <ac:spMk id="3" creationId="{443D241E-EC37-DA38-FE38-D8CCC95D1F12}"/>
          </ac:spMkLst>
        </pc:spChg>
        <pc:picChg chg="mod">
          <ac:chgData name="g Long" userId="45e1b07be9f96d2f" providerId="Windows Live" clId="Web-{370A1551-9D06-4D8B-9D29-1A98674F5B88}" dt="2024-01-26T06:04:39.335" v="245" actId="1076"/>
          <ac:picMkLst>
            <pc:docMk/>
            <pc:sldMk cId="0" sldId="265"/>
            <ac:picMk id="11" creationId="{6EC7EC3A-0313-04BD-3583-8C59B4D969ED}"/>
          </ac:picMkLst>
        </pc:picChg>
        <pc:picChg chg="mod">
          <ac:chgData name="g Long" userId="45e1b07be9f96d2f" providerId="Windows Live" clId="Web-{370A1551-9D06-4D8B-9D29-1A98674F5B88}" dt="2024-01-26T06:04:36.148" v="244" actId="1076"/>
          <ac:picMkLst>
            <pc:docMk/>
            <pc:sldMk cId="0" sldId="265"/>
            <ac:picMk id="12" creationId="{EA71EC44-7EBD-6891-B2F8-665065ADCCAC}"/>
          </ac:picMkLst>
        </pc:picChg>
      </pc:sldChg>
      <pc:sldChg chg="addAnim">
        <pc:chgData name="g Long" userId="45e1b07be9f96d2f" providerId="Windows Live" clId="Web-{370A1551-9D06-4D8B-9D29-1A98674F5B88}" dt="2024-01-26T06:02:32.487" v="238"/>
        <pc:sldMkLst>
          <pc:docMk/>
          <pc:sldMk cId="0" sldId="266"/>
        </pc:sldMkLst>
      </pc:sldChg>
      <pc:sldChg chg="modTransition addAnim">
        <pc:chgData name="g Long" userId="45e1b07be9f96d2f" providerId="Windows Live" clId="Web-{370A1551-9D06-4D8B-9D29-1A98674F5B88}" dt="2024-01-26T05:58:47.136" v="217"/>
        <pc:sldMkLst>
          <pc:docMk/>
          <pc:sldMk cId="0" sldId="281"/>
        </pc:sldMkLst>
      </pc:sldChg>
      <pc:sldChg chg="addSp delSp modSp modTransition addAnim delAnim modAnim">
        <pc:chgData name="g Long" userId="45e1b07be9f96d2f" providerId="Windows Live" clId="Web-{370A1551-9D06-4D8B-9D29-1A98674F5B88}" dt="2024-01-26T06:11:08.895" v="294"/>
        <pc:sldMkLst>
          <pc:docMk/>
          <pc:sldMk cId="3074168154" sldId="304"/>
        </pc:sldMkLst>
        <pc:spChg chg="mod">
          <ac:chgData name="g Long" userId="45e1b07be9f96d2f" providerId="Windows Live" clId="Web-{370A1551-9D06-4D8B-9D29-1A98674F5B88}" dt="2024-01-26T05:50:04.463" v="138" actId="14100"/>
          <ac:spMkLst>
            <pc:docMk/>
            <pc:sldMk cId="3074168154" sldId="304"/>
            <ac:spMk id="3" creationId="{EE251B0F-B9B8-8779-6603-3E6492170D6A}"/>
          </ac:spMkLst>
        </pc:spChg>
        <pc:spChg chg="add del mod">
          <ac:chgData name="g Long" userId="45e1b07be9f96d2f" providerId="Windows Live" clId="Web-{370A1551-9D06-4D8B-9D29-1A98674F5B88}" dt="2024-01-26T05:44:49.265" v="48"/>
          <ac:spMkLst>
            <pc:docMk/>
            <pc:sldMk cId="3074168154" sldId="304"/>
            <ac:spMk id="16" creationId="{CF44E12A-B011-17F8-4958-A307DDD400FC}"/>
          </ac:spMkLst>
        </pc:spChg>
        <pc:spChg chg="add mod">
          <ac:chgData name="g Long" userId="45e1b07be9f96d2f" providerId="Windows Live" clId="Web-{370A1551-9D06-4D8B-9D29-1A98674F5B88}" dt="2024-01-26T05:50:18.322" v="140" actId="14100"/>
          <ac:spMkLst>
            <pc:docMk/>
            <pc:sldMk cId="3074168154" sldId="304"/>
            <ac:spMk id="18" creationId="{583B71DB-4F35-CDA2-E374-92378AD2FFB3}"/>
          </ac:spMkLst>
        </pc:spChg>
        <pc:spChg chg="add mod">
          <ac:chgData name="g Long" userId="45e1b07be9f96d2f" providerId="Windows Live" clId="Web-{370A1551-9D06-4D8B-9D29-1A98674F5B88}" dt="2024-01-26T05:50:27.963" v="141" actId="14100"/>
          <ac:spMkLst>
            <pc:docMk/>
            <pc:sldMk cId="3074168154" sldId="304"/>
            <ac:spMk id="20" creationId="{893453B7-2B72-EC14-C6BF-EFC965A44D79}"/>
          </ac:spMkLst>
        </pc:spChg>
        <pc:spChg chg="add mod">
          <ac:chgData name="g Long" userId="45e1b07be9f96d2f" providerId="Windows Live" clId="Web-{370A1551-9D06-4D8B-9D29-1A98674F5B88}" dt="2024-01-26T05:50:34.464" v="142" actId="14100"/>
          <ac:spMkLst>
            <pc:docMk/>
            <pc:sldMk cId="3074168154" sldId="304"/>
            <ac:spMk id="22" creationId="{0E87A44D-2AAE-7D3A-6EED-29B6E85E60CA}"/>
          </ac:spMkLst>
        </pc:spChg>
        <pc:spChg chg="add del">
          <ac:chgData name="g Long" userId="45e1b07be9f96d2f" providerId="Windows Live" clId="Web-{370A1551-9D06-4D8B-9D29-1A98674F5B88}" dt="2024-01-26T05:44:53.343" v="50"/>
          <ac:spMkLst>
            <pc:docMk/>
            <pc:sldMk cId="3074168154" sldId="304"/>
            <ac:spMk id="23" creationId="{7ACF2DA4-F95C-F15F-0FCE-5AF8EB92AF34}"/>
          </ac:spMkLst>
        </pc:spChg>
        <pc:spChg chg="add mod">
          <ac:chgData name="g Long" userId="45e1b07be9f96d2f" providerId="Windows Live" clId="Web-{370A1551-9D06-4D8B-9D29-1A98674F5B88}" dt="2024-01-26T06:09:36.923" v="289" actId="20577"/>
          <ac:spMkLst>
            <pc:docMk/>
            <pc:sldMk cId="3074168154" sldId="304"/>
            <ac:spMk id="25" creationId="{09F53D5A-615A-CBD1-6BB4-1067282F1BF1}"/>
          </ac:spMkLst>
        </pc:spChg>
        <pc:picChg chg="add mod">
          <ac:chgData name="g Long" userId="45e1b07be9f96d2f" providerId="Windows Live" clId="Web-{370A1551-9D06-4D8B-9D29-1A98674F5B88}" dt="2024-01-26T05:50:53.167" v="144" actId="1076"/>
          <ac:picMkLst>
            <pc:docMk/>
            <pc:sldMk cId="3074168154" sldId="304"/>
            <ac:picMk id="26" creationId="{135175FB-8360-5FDD-15DD-13BAF945ADC0}"/>
          </ac:picMkLst>
        </pc:picChg>
      </pc:sldChg>
      <pc:sldChg chg="addSp modSp modTransition addAnim delAnim">
        <pc:chgData name="g Long" userId="45e1b07be9f96d2f" providerId="Windows Live" clId="Web-{370A1551-9D06-4D8B-9D29-1A98674F5B88}" dt="2024-01-26T05:57:51.665" v="215"/>
        <pc:sldMkLst>
          <pc:docMk/>
          <pc:sldMk cId="1402963426" sldId="305"/>
        </pc:sldMkLst>
        <pc:spChg chg="mod">
          <ac:chgData name="g Long" userId="45e1b07be9f96d2f" providerId="Windows Live" clId="Web-{370A1551-9D06-4D8B-9D29-1A98674F5B88}" dt="2024-01-26T05:57:01.679" v="203" actId="14100"/>
          <ac:spMkLst>
            <pc:docMk/>
            <pc:sldMk cId="1402963426" sldId="305"/>
            <ac:spMk id="3" creationId="{D69B11F6-96D2-DAFD-1FE1-76380A07AAF3}"/>
          </ac:spMkLst>
        </pc:spChg>
        <pc:spChg chg="mod">
          <ac:chgData name="g Long" userId="45e1b07be9f96d2f" providerId="Windows Live" clId="Web-{370A1551-9D06-4D8B-9D29-1A98674F5B88}" dt="2024-01-26T05:55:57.490" v="185" actId="14100"/>
          <ac:spMkLst>
            <pc:docMk/>
            <pc:sldMk cId="1402963426" sldId="305"/>
            <ac:spMk id="4" creationId="{3B1657C6-689E-0B8D-15FA-2BB929DE7708}"/>
          </ac:spMkLst>
        </pc:spChg>
        <pc:spChg chg="add mod">
          <ac:chgData name="g Long" userId="45e1b07be9f96d2f" providerId="Windows Live" clId="Web-{370A1551-9D06-4D8B-9D29-1A98674F5B88}" dt="2024-01-26T05:56:33.100" v="196" actId="20577"/>
          <ac:spMkLst>
            <pc:docMk/>
            <pc:sldMk cId="1402963426" sldId="305"/>
            <ac:spMk id="6" creationId="{F6C6AB5D-96B3-9E63-0753-325FFB8278D0}"/>
          </ac:spMkLst>
        </pc:spChg>
        <pc:spChg chg="add mod">
          <ac:chgData name="g Long" userId="45e1b07be9f96d2f" providerId="Windows Live" clId="Web-{370A1551-9D06-4D8B-9D29-1A98674F5B88}" dt="2024-01-26T05:57:37.571" v="214" actId="20577"/>
          <ac:spMkLst>
            <pc:docMk/>
            <pc:sldMk cId="1402963426" sldId="305"/>
            <ac:spMk id="8" creationId="{B0B07BAD-5FEC-7CEF-D59E-4331406A2BBB}"/>
          </ac:spMkLst>
        </pc:spChg>
      </pc:sldChg>
      <pc:sldChg chg="modTransition addAnim">
        <pc:chgData name="g Long" userId="45e1b07be9f96d2f" providerId="Windows Live" clId="Web-{370A1551-9D06-4D8B-9D29-1A98674F5B88}" dt="2024-01-26T05:59:00.543" v="219"/>
        <pc:sldMkLst>
          <pc:docMk/>
          <pc:sldMk cId="3003408513" sldId="306"/>
        </pc:sldMkLst>
      </pc:sldChg>
      <pc:sldChg chg="modTransition addAnim">
        <pc:chgData name="g Long" userId="45e1b07be9f96d2f" providerId="Windows Live" clId="Web-{370A1551-9D06-4D8B-9D29-1A98674F5B88}" dt="2024-01-26T05:59:19.575" v="221"/>
        <pc:sldMkLst>
          <pc:docMk/>
          <pc:sldMk cId="2182342155" sldId="307"/>
        </pc:sldMkLst>
      </pc:sldChg>
      <pc:sldChg chg="modTransition addAnim">
        <pc:chgData name="g Long" userId="45e1b07be9f96d2f" providerId="Windows Live" clId="Web-{370A1551-9D06-4D8B-9D29-1A98674F5B88}" dt="2024-01-26T05:59:34.622" v="223"/>
        <pc:sldMkLst>
          <pc:docMk/>
          <pc:sldMk cId="1581602809" sldId="308"/>
        </pc:sldMkLst>
      </pc:sldChg>
      <pc:sldChg chg="addSp modSp modTransition addAnim delAnim">
        <pc:chgData name="g Long" userId="45e1b07be9f96d2f" providerId="Windows Live" clId="Web-{370A1551-9D06-4D8B-9D29-1A98674F5B88}" dt="2024-01-26T06:08:02.232" v="275"/>
        <pc:sldMkLst>
          <pc:docMk/>
          <pc:sldMk cId="1276724964" sldId="309"/>
        </pc:sldMkLst>
        <pc:spChg chg="add mod">
          <ac:chgData name="g Long" userId="45e1b07be9f96d2f" providerId="Windows Live" clId="Web-{370A1551-9D06-4D8B-9D29-1A98674F5B88}" dt="2024-01-26T06:06:33.636" v="267" actId="20577"/>
          <ac:spMkLst>
            <pc:docMk/>
            <pc:sldMk cId="1276724964" sldId="309"/>
            <ac:spMk id="4" creationId="{A7E83893-2BD9-E1AE-E72F-BBE03E3C113F}"/>
          </ac:spMkLst>
        </pc:spChg>
        <pc:spChg chg="mod">
          <ac:chgData name="g Long" userId="45e1b07be9f96d2f" providerId="Windows Live" clId="Web-{370A1551-9D06-4D8B-9D29-1A98674F5B88}" dt="2024-01-26T06:06:53.355" v="269" actId="20577"/>
          <ac:spMkLst>
            <pc:docMk/>
            <pc:sldMk cId="1276724964" sldId="309"/>
            <ac:spMk id="2330" creationId="{AAD3081D-F46A-B630-21B1-408D6F674307}"/>
          </ac:spMkLst>
        </pc:spChg>
        <pc:picChg chg="mod">
          <ac:chgData name="g Long" userId="45e1b07be9f96d2f" providerId="Windows Live" clId="Web-{370A1551-9D06-4D8B-9D29-1A98674F5B88}" dt="2024-01-26T06:06:03.979" v="256" actId="1076"/>
          <ac:picMkLst>
            <pc:docMk/>
            <pc:sldMk cId="1276724964" sldId="309"/>
            <ac:picMk id="2" creationId="{E7A5C9F0-6B6B-F404-1808-FBE4BA44E3BA}"/>
          </ac:picMkLst>
        </pc:picChg>
        <pc:picChg chg="mod">
          <ac:chgData name="g Long" userId="45e1b07be9f96d2f" providerId="Windows Live" clId="Web-{370A1551-9D06-4D8B-9D29-1A98674F5B88}" dt="2024-01-26T06:05:53.322" v="255" actId="1076"/>
          <ac:picMkLst>
            <pc:docMk/>
            <pc:sldMk cId="1276724964" sldId="309"/>
            <ac:picMk id="11" creationId="{5243B14B-FF7E-74E8-0465-0E1B95B78B8F}"/>
          </ac:picMkLst>
        </pc:picChg>
        <pc:picChg chg="mod">
          <ac:chgData name="g Long" userId="45e1b07be9f96d2f" providerId="Windows Live" clId="Web-{370A1551-9D06-4D8B-9D29-1A98674F5B88}" dt="2024-01-26T06:05:38.556" v="252" actId="1076"/>
          <ac:picMkLst>
            <pc:docMk/>
            <pc:sldMk cId="1276724964" sldId="309"/>
            <ac:picMk id="12" creationId="{0288BB08-C779-088E-2823-DA2F9054A802}"/>
          </ac:picMkLst>
        </pc:picChg>
      </pc:sldChg>
      <pc:sldChg chg="modTransition addAnim delAnim">
        <pc:chgData name="g Long" userId="45e1b07be9f96d2f" providerId="Windows Live" clId="Web-{370A1551-9D06-4D8B-9D29-1A98674F5B88}" dt="2024-01-26T06:02:25.534" v="237"/>
        <pc:sldMkLst>
          <pc:docMk/>
          <pc:sldMk cId="3868059469" sldId="310"/>
        </pc:sldMkLst>
      </pc:sldChg>
      <pc:sldChg chg="modTransition addAnim">
        <pc:chgData name="g Long" userId="45e1b07be9f96d2f" providerId="Windows Live" clId="Web-{370A1551-9D06-4D8B-9D29-1A98674F5B88}" dt="2024-01-26T06:01:07.703" v="229"/>
        <pc:sldMkLst>
          <pc:docMk/>
          <pc:sldMk cId="3756106757" sldId="311"/>
        </pc:sldMkLst>
      </pc:sldChg>
    </pc:docChg>
  </pc:docChgLst>
  <pc:docChgLst>
    <pc:chgData name="g Long" userId="45e1b07be9f96d2f" providerId="Windows Live" clId="Web-{8D5881EF-AAB8-4F59-BDF5-2672455774D7}"/>
    <pc:docChg chg="modSld">
      <pc:chgData name="g Long" userId="45e1b07be9f96d2f" providerId="Windows Live" clId="Web-{8D5881EF-AAB8-4F59-BDF5-2672455774D7}" dt="2024-01-28T09:13:11.575" v="90" actId="1076"/>
      <pc:docMkLst>
        <pc:docMk/>
      </pc:docMkLst>
      <pc:sldChg chg="modSp">
        <pc:chgData name="g Long" userId="45e1b07be9f96d2f" providerId="Windows Live" clId="Web-{8D5881EF-AAB8-4F59-BDF5-2672455774D7}" dt="2024-01-28T08:42:38.996" v="17" actId="20577"/>
        <pc:sldMkLst>
          <pc:docMk/>
          <pc:sldMk cId="0" sldId="256"/>
        </pc:sldMkLst>
        <pc:spChg chg="mod">
          <ac:chgData name="g Long" userId="45e1b07be9f96d2f" providerId="Windows Live" clId="Web-{8D5881EF-AAB8-4F59-BDF5-2672455774D7}" dt="2024-01-28T08:42:38.996" v="17" actId="20577"/>
          <ac:spMkLst>
            <pc:docMk/>
            <pc:sldMk cId="0" sldId="256"/>
            <ac:spMk id="3" creationId="{0CE4BEEA-A01C-2FCF-4B93-85D3AB82CD75}"/>
          </ac:spMkLst>
        </pc:spChg>
      </pc:sldChg>
      <pc:sldChg chg="delSp modSp addAnim delAnim">
        <pc:chgData name="g Long" userId="45e1b07be9f96d2f" providerId="Windows Live" clId="Web-{8D5881EF-AAB8-4F59-BDF5-2672455774D7}" dt="2024-01-28T08:53:32.738" v="74" actId="14100"/>
        <pc:sldMkLst>
          <pc:docMk/>
          <pc:sldMk cId="0" sldId="265"/>
        </pc:sldMkLst>
        <pc:spChg chg="mod">
          <ac:chgData name="g Long" userId="45e1b07be9f96d2f" providerId="Windows Live" clId="Web-{8D5881EF-AAB8-4F59-BDF5-2672455774D7}" dt="2024-01-28T08:36:31.625" v="1" actId="1076"/>
          <ac:spMkLst>
            <pc:docMk/>
            <pc:sldMk cId="0" sldId="265"/>
            <ac:spMk id="2330" creationId="{00000000-0000-0000-0000-000000000000}"/>
          </ac:spMkLst>
        </pc:spChg>
        <pc:picChg chg="del">
          <ac:chgData name="g Long" userId="45e1b07be9f96d2f" providerId="Windows Live" clId="Web-{8D5881EF-AAB8-4F59-BDF5-2672455774D7}" dt="2024-01-28T08:36:13.703" v="0"/>
          <ac:picMkLst>
            <pc:docMk/>
            <pc:sldMk cId="0" sldId="265"/>
            <ac:picMk id="2" creationId="{F6E11439-3E67-4A36-F9F4-898276E3BDDA}"/>
          </ac:picMkLst>
        </pc:picChg>
        <pc:picChg chg="mod">
          <ac:chgData name="g Long" userId="45e1b07be9f96d2f" providerId="Windows Live" clId="Web-{8D5881EF-AAB8-4F59-BDF5-2672455774D7}" dt="2024-01-28T08:53:26.785" v="73" actId="14100"/>
          <ac:picMkLst>
            <pc:docMk/>
            <pc:sldMk cId="0" sldId="265"/>
            <ac:picMk id="11" creationId="{6EC7EC3A-0313-04BD-3583-8C59B4D969ED}"/>
          </ac:picMkLst>
        </pc:picChg>
        <pc:picChg chg="mod">
          <ac:chgData name="g Long" userId="45e1b07be9f96d2f" providerId="Windows Live" clId="Web-{8D5881EF-AAB8-4F59-BDF5-2672455774D7}" dt="2024-01-28T08:53:32.738" v="74" actId="14100"/>
          <ac:picMkLst>
            <pc:docMk/>
            <pc:sldMk cId="0" sldId="265"/>
            <ac:picMk id="12" creationId="{EA71EC44-7EBD-6891-B2F8-665065ADCCAC}"/>
          </ac:picMkLst>
        </pc:picChg>
      </pc:sldChg>
      <pc:sldChg chg="modSp">
        <pc:chgData name="g Long" userId="45e1b07be9f96d2f" providerId="Windows Live" clId="Web-{8D5881EF-AAB8-4F59-BDF5-2672455774D7}" dt="2024-01-28T08:41:29.025" v="16" actId="1076"/>
        <pc:sldMkLst>
          <pc:docMk/>
          <pc:sldMk cId="3074168154" sldId="304"/>
        </pc:sldMkLst>
        <pc:grpChg chg="mod">
          <ac:chgData name="g Long" userId="45e1b07be9f96d2f" providerId="Windows Live" clId="Web-{8D5881EF-AAB8-4F59-BDF5-2672455774D7}" dt="2024-01-28T08:41:29.025" v="16" actId="1076"/>
          <ac:grpSpMkLst>
            <pc:docMk/>
            <pc:sldMk cId="3074168154" sldId="304"/>
            <ac:grpSpMk id="2166" creationId="{852B068C-5B5A-3289-A419-76176DE4D417}"/>
          </ac:grpSpMkLst>
        </pc:grpChg>
      </pc:sldChg>
      <pc:sldChg chg="modSp">
        <pc:chgData name="g Long" userId="45e1b07be9f96d2f" providerId="Windows Live" clId="Web-{8D5881EF-AAB8-4F59-BDF5-2672455774D7}" dt="2024-01-28T09:13:11.575" v="90" actId="1076"/>
        <pc:sldMkLst>
          <pc:docMk/>
          <pc:sldMk cId="1581602809" sldId="308"/>
        </pc:sldMkLst>
        <pc:picChg chg="mod">
          <ac:chgData name="g Long" userId="45e1b07be9f96d2f" providerId="Windows Live" clId="Web-{8D5881EF-AAB8-4F59-BDF5-2672455774D7}" dt="2024-01-28T09:13:02.700" v="88" actId="1076"/>
          <ac:picMkLst>
            <pc:docMk/>
            <pc:sldMk cId="1581602809" sldId="308"/>
            <ac:picMk id="15" creationId="{53E922D0-57F2-0FB4-0B0F-765163DBE1A9}"/>
          </ac:picMkLst>
        </pc:picChg>
        <pc:picChg chg="mod">
          <ac:chgData name="g Long" userId="45e1b07be9f96d2f" providerId="Windows Live" clId="Web-{8D5881EF-AAB8-4F59-BDF5-2672455774D7}" dt="2024-01-28T09:13:11.575" v="90" actId="1076"/>
          <ac:picMkLst>
            <pc:docMk/>
            <pc:sldMk cId="1581602809" sldId="308"/>
            <ac:picMk id="16" creationId="{FDE77C48-7411-90A6-6870-B44F9E5E6730}"/>
          </ac:picMkLst>
        </pc:picChg>
        <pc:picChg chg="mod">
          <ac:chgData name="g Long" userId="45e1b07be9f96d2f" providerId="Windows Live" clId="Web-{8D5881EF-AAB8-4F59-BDF5-2672455774D7}" dt="2024-01-28T09:13:06.716" v="89" actId="1076"/>
          <ac:picMkLst>
            <pc:docMk/>
            <pc:sldMk cId="1581602809" sldId="308"/>
            <ac:picMk id="17" creationId="{10E207B8-C188-BD33-F7A8-401991CC3A70}"/>
          </ac:picMkLst>
        </pc:picChg>
      </pc:sldChg>
      <pc:sldChg chg="addSp modSp addAnim delAnim">
        <pc:chgData name="g Long" userId="45e1b07be9f96d2f" providerId="Windows Live" clId="Web-{8D5881EF-AAB8-4F59-BDF5-2672455774D7}" dt="2024-01-28T09:11:36.963" v="82" actId="14100"/>
        <pc:sldMkLst>
          <pc:docMk/>
          <pc:sldMk cId="1276724964" sldId="309"/>
        </pc:sldMkLst>
        <pc:spChg chg="mod">
          <ac:chgData name="g Long" userId="45e1b07be9f96d2f" providerId="Windows Live" clId="Web-{8D5881EF-AAB8-4F59-BDF5-2672455774D7}" dt="2024-01-28T08:38:28.535" v="6" actId="1076"/>
          <ac:spMkLst>
            <pc:docMk/>
            <pc:sldMk cId="1276724964" sldId="309"/>
            <ac:spMk id="2330" creationId="{AAD3081D-F46A-B630-21B1-408D6F674307}"/>
          </ac:spMkLst>
        </pc:spChg>
        <pc:picChg chg="add mod">
          <ac:chgData name="g Long" userId="45e1b07be9f96d2f" providerId="Windows Live" clId="Web-{8D5881EF-AAB8-4F59-BDF5-2672455774D7}" dt="2024-01-28T09:05:27.403" v="79" actId="14100"/>
          <ac:picMkLst>
            <pc:docMk/>
            <pc:sldMk cId="1276724964" sldId="309"/>
            <ac:picMk id="2" creationId="{8B35693A-0A90-9C65-BA95-B6D1BC6601AC}"/>
          </ac:picMkLst>
        </pc:picChg>
        <pc:picChg chg="mod">
          <ac:chgData name="g Long" userId="45e1b07be9f96d2f" providerId="Windows Live" clId="Web-{8D5881EF-AAB8-4F59-BDF5-2672455774D7}" dt="2024-01-28T09:11:36.963" v="82" actId="14100"/>
          <ac:picMkLst>
            <pc:docMk/>
            <pc:sldMk cId="1276724964" sldId="309"/>
            <ac:picMk id="5" creationId="{EFE96F65-0385-9BCF-4044-8B887F2B74AB}"/>
          </ac:picMkLst>
        </pc:picChg>
        <pc:picChg chg="mod">
          <ac:chgData name="g Long" userId="45e1b07be9f96d2f" providerId="Windows Live" clId="Web-{8D5881EF-AAB8-4F59-BDF5-2672455774D7}" dt="2024-01-28T09:05:18.419" v="77" actId="14100"/>
          <ac:picMkLst>
            <pc:docMk/>
            <pc:sldMk cId="1276724964" sldId="309"/>
            <ac:picMk id="6" creationId="{2A1CA297-1F8D-2E5E-1244-A27A90584EF9}"/>
          </ac:picMkLst>
        </pc:picChg>
      </pc:sldChg>
      <pc:sldChg chg="addSp delSp modSp addAnim delAnim">
        <pc:chgData name="g Long" userId="45e1b07be9f96d2f" providerId="Windows Live" clId="Web-{8D5881EF-AAB8-4F59-BDF5-2672455774D7}" dt="2024-01-28T08:46:06.565" v="69"/>
        <pc:sldMkLst>
          <pc:docMk/>
          <pc:sldMk cId="3868059469" sldId="310"/>
        </pc:sldMkLst>
        <pc:spChg chg="add mod">
          <ac:chgData name="g Long" userId="45e1b07be9f96d2f" providerId="Windows Live" clId="Web-{8D5881EF-AAB8-4F59-BDF5-2672455774D7}" dt="2024-01-28T08:45:53.346" v="67" actId="1076"/>
          <ac:spMkLst>
            <pc:docMk/>
            <pc:sldMk cId="3868059469" sldId="310"/>
            <ac:spMk id="3" creationId="{EFEC04D5-74EF-CC82-30BD-D357449EEED2}"/>
          </ac:spMkLst>
        </pc:spChg>
        <pc:spChg chg="add del mod">
          <ac:chgData name="g Long" userId="45e1b07be9f96d2f" providerId="Windows Live" clId="Web-{8D5881EF-AAB8-4F59-BDF5-2672455774D7}" dt="2024-01-28T08:46:00.487" v="68"/>
          <ac:spMkLst>
            <pc:docMk/>
            <pc:sldMk cId="3868059469" sldId="310"/>
            <ac:spMk id="5" creationId="{BA789C0B-9318-D864-BA05-40E751BE9235}"/>
          </ac:spMkLst>
        </pc:spChg>
        <pc:spChg chg="del">
          <ac:chgData name="g Long" userId="45e1b07be9f96d2f" providerId="Windows Live" clId="Web-{8D5881EF-AAB8-4F59-BDF5-2672455774D7}" dt="2024-01-28T08:45:48.158" v="66"/>
          <ac:spMkLst>
            <pc:docMk/>
            <pc:sldMk cId="3868059469" sldId="310"/>
            <ac:spMk id="2330" creationId="{84FC30DF-8559-680B-D5AD-4301C3207684}"/>
          </ac:spMkLst>
        </pc:spChg>
      </pc:sldChg>
      <pc:sldChg chg="modSp">
        <pc:chgData name="g Long" userId="45e1b07be9f96d2f" providerId="Windows Live" clId="Web-{8D5881EF-AAB8-4F59-BDF5-2672455774D7}" dt="2024-01-28T08:52:20.923" v="72" actId="1076"/>
        <pc:sldMkLst>
          <pc:docMk/>
          <pc:sldMk cId="3756106757" sldId="311"/>
        </pc:sldMkLst>
        <pc:spChg chg="mod">
          <ac:chgData name="g Long" userId="45e1b07be9f96d2f" providerId="Windows Live" clId="Web-{8D5881EF-AAB8-4F59-BDF5-2672455774D7}" dt="2024-01-28T08:43:16.794" v="21" actId="20577"/>
          <ac:spMkLst>
            <pc:docMk/>
            <pc:sldMk cId="3756106757" sldId="311"/>
            <ac:spMk id="23" creationId="{DB0790AE-343F-6810-7358-E808B565977A}"/>
          </ac:spMkLst>
        </pc:spChg>
        <pc:picChg chg="mod">
          <ac:chgData name="g Long" userId="45e1b07be9f96d2f" providerId="Windows Live" clId="Web-{8D5881EF-AAB8-4F59-BDF5-2672455774D7}" dt="2024-01-28T08:44:39.531" v="26"/>
          <ac:picMkLst>
            <pc:docMk/>
            <pc:sldMk cId="3756106757" sldId="311"/>
            <ac:picMk id="12" creationId="{C16775F5-6A10-93B8-682F-064F37FCC723}"/>
          </ac:picMkLst>
        </pc:picChg>
        <pc:picChg chg="mod">
          <ac:chgData name="g Long" userId="45e1b07be9f96d2f" providerId="Windows Live" clId="Web-{8D5881EF-AAB8-4F59-BDF5-2672455774D7}" dt="2024-01-28T08:52:16.485" v="71" actId="1076"/>
          <ac:picMkLst>
            <pc:docMk/>
            <pc:sldMk cId="3756106757" sldId="311"/>
            <ac:picMk id="24" creationId="{B65B89B6-F419-B406-AAA2-6E485EBA3245}"/>
          </ac:picMkLst>
        </pc:picChg>
        <pc:picChg chg="mod">
          <ac:chgData name="g Long" userId="45e1b07be9f96d2f" providerId="Windows Live" clId="Web-{8D5881EF-AAB8-4F59-BDF5-2672455774D7}" dt="2024-01-28T08:52:20.923" v="72" actId="1076"/>
          <ac:picMkLst>
            <pc:docMk/>
            <pc:sldMk cId="3756106757" sldId="311"/>
            <ac:picMk id="25" creationId="{82C0D6BD-0860-998D-8B8C-1A6939647C01}"/>
          </ac:picMkLst>
        </pc:picChg>
      </pc:sldChg>
    </pc:docChg>
  </pc:docChgLst>
  <pc:docChgLst>
    <pc:chgData name="g Long" userId="45e1b07be9f96d2f" providerId="Windows Live" clId="Web-{DAF4B9AF-9E59-4C5C-A930-3CCCB0EFB1AA}"/>
    <pc:docChg chg="delSld modSld">
      <pc:chgData name="g Long" userId="45e1b07be9f96d2f" providerId="Windows Live" clId="Web-{DAF4B9AF-9E59-4C5C-A930-3CCCB0EFB1AA}" dt="2024-01-26T05:36:51.364" v="54"/>
      <pc:docMkLst>
        <pc:docMk/>
      </pc:docMkLst>
      <pc:sldChg chg="modTransition">
        <pc:chgData name="g Long" userId="45e1b07be9f96d2f" providerId="Windows Live" clId="Web-{DAF4B9AF-9E59-4C5C-A930-3CCCB0EFB1AA}" dt="2024-01-26T05:36:24.769" v="53"/>
        <pc:sldMkLst>
          <pc:docMk/>
          <pc:sldMk cId="0" sldId="256"/>
        </pc:sldMkLst>
      </pc:sldChg>
      <pc:sldChg chg="del">
        <pc:chgData name="g Long" userId="45e1b07be9f96d2f" providerId="Windows Live" clId="Web-{DAF4B9AF-9E59-4C5C-A930-3CCCB0EFB1AA}" dt="2024-01-26T05:30:18.765" v="2"/>
        <pc:sldMkLst>
          <pc:docMk/>
          <pc:sldMk cId="0" sldId="263"/>
        </pc:sldMkLst>
      </pc:sldChg>
      <pc:sldChg chg="del">
        <pc:chgData name="g Long" userId="45e1b07be9f96d2f" providerId="Windows Live" clId="Web-{DAF4B9AF-9E59-4C5C-A930-3CCCB0EFB1AA}" dt="2024-01-26T05:30:18.733" v="1"/>
        <pc:sldMkLst>
          <pc:docMk/>
          <pc:sldMk cId="0" sldId="267"/>
        </pc:sldMkLst>
      </pc:sldChg>
      <pc:sldChg chg="del">
        <pc:chgData name="g Long" userId="45e1b07be9f96d2f" providerId="Windows Live" clId="Web-{DAF4B9AF-9E59-4C5C-A930-3CCCB0EFB1AA}" dt="2024-01-26T05:30:18.671" v="0"/>
        <pc:sldMkLst>
          <pc:docMk/>
          <pc:sldMk cId="0" sldId="268"/>
        </pc:sldMkLst>
      </pc:sldChg>
      <pc:sldChg chg="del">
        <pc:chgData name="g Long" userId="45e1b07be9f96d2f" providerId="Windows Live" clId="Web-{DAF4B9AF-9E59-4C5C-A930-3CCCB0EFB1AA}" dt="2024-01-26T05:33:16.665" v="23"/>
        <pc:sldMkLst>
          <pc:docMk/>
          <pc:sldMk cId="0" sldId="269"/>
        </pc:sldMkLst>
      </pc:sldChg>
      <pc:sldChg chg="del">
        <pc:chgData name="g Long" userId="45e1b07be9f96d2f" providerId="Windows Live" clId="Web-{DAF4B9AF-9E59-4C5C-A930-3CCCB0EFB1AA}" dt="2024-01-26T05:33:16.649" v="22"/>
        <pc:sldMkLst>
          <pc:docMk/>
          <pc:sldMk cId="0" sldId="270"/>
        </pc:sldMkLst>
      </pc:sldChg>
      <pc:sldChg chg="del">
        <pc:chgData name="g Long" userId="45e1b07be9f96d2f" providerId="Windows Live" clId="Web-{DAF4B9AF-9E59-4C5C-A930-3CCCB0EFB1AA}" dt="2024-01-26T05:33:16.634" v="21"/>
        <pc:sldMkLst>
          <pc:docMk/>
          <pc:sldMk cId="0" sldId="271"/>
        </pc:sldMkLst>
      </pc:sldChg>
      <pc:sldChg chg="del">
        <pc:chgData name="g Long" userId="45e1b07be9f96d2f" providerId="Windows Live" clId="Web-{DAF4B9AF-9E59-4C5C-A930-3CCCB0EFB1AA}" dt="2024-01-26T05:33:16.618" v="20"/>
        <pc:sldMkLst>
          <pc:docMk/>
          <pc:sldMk cId="0" sldId="272"/>
        </pc:sldMkLst>
      </pc:sldChg>
      <pc:sldChg chg="del">
        <pc:chgData name="g Long" userId="45e1b07be9f96d2f" providerId="Windows Live" clId="Web-{DAF4B9AF-9E59-4C5C-A930-3CCCB0EFB1AA}" dt="2024-01-26T05:33:16.603" v="19"/>
        <pc:sldMkLst>
          <pc:docMk/>
          <pc:sldMk cId="0" sldId="273"/>
        </pc:sldMkLst>
      </pc:sldChg>
      <pc:sldChg chg="del">
        <pc:chgData name="g Long" userId="45e1b07be9f96d2f" providerId="Windows Live" clId="Web-{DAF4B9AF-9E59-4C5C-A930-3CCCB0EFB1AA}" dt="2024-01-26T05:33:22.619" v="28"/>
        <pc:sldMkLst>
          <pc:docMk/>
          <pc:sldMk cId="0" sldId="274"/>
        </pc:sldMkLst>
      </pc:sldChg>
      <pc:sldChg chg="del">
        <pc:chgData name="g Long" userId="45e1b07be9f96d2f" providerId="Windows Live" clId="Web-{DAF4B9AF-9E59-4C5C-A930-3CCCB0EFB1AA}" dt="2024-01-26T05:33:22.587" v="27"/>
        <pc:sldMkLst>
          <pc:docMk/>
          <pc:sldMk cId="0" sldId="275"/>
        </pc:sldMkLst>
      </pc:sldChg>
      <pc:sldChg chg="del">
        <pc:chgData name="g Long" userId="45e1b07be9f96d2f" providerId="Windows Live" clId="Web-{DAF4B9AF-9E59-4C5C-A930-3CCCB0EFB1AA}" dt="2024-01-26T05:33:22.587" v="26"/>
        <pc:sldMkLst>
          <pc:docMk/>
          <pc:sldMk cId="0" sldId="276"/>
        </pc:sldMkLst>
      </pc:sldChg>
      <pc:sldChg chg="del">
        <pc:chgData name="g Long" userId="45e1b07be9f96d2f" providerId="Windows Live" clId="Web-{DAF4B9AF-9E59-4C5C-A930-3CCCB0EFB1AA}" dt="2024-01-26T05:33:22.572" v="25"/>
        <pc:sldMkLst>
          <pc:docMk/>
          <pc:sldMk cId="0" sldId="277"/>
        </pc:sldMkLst>
      </pc:sldChg>
      <pc:sldChg chg="del">
        <pc:chgData name="g Long" userId="45e1b07be9f96d2f" providerId="Windows Live" clId="Web-{DAF4B9AF-9E59-4C5C-A930-3CCCB0EFB1AA}" dt="2024-01-26T05:33:22.572" v="24"/>
        <pc:sldMkLst>
          <pc:docMk/>
          <pc:sldMk cId="0" sldId="278"/>
        </pc:sldMkLst>
      </pc:sldChg>
      <pc:sldChg chg="del">
        <pc:chgData name="g Long" userId="45e1b07be9f96d2f" providerId="Windows Live" clId="Web-{DAF4B9AF-9E59-4C5C-A930-3CCCB0EFB1AA}" dt="2024-01-26T05:33:38.010" v="36"/>
        <pc:sldMkLst>
          <pc:docMk/>
          <pc:sldMk cId="0" sldId="279"/>
        </pc:sldMkLst>
      </pc:sldChg>
      <pc:sldChg chg="del">
        <pc:chgData name="g Long" userId="45e1b07be9f96d2f" providerId="Windows Live" clId="Web-{DAF4B9AF-9E59-4C5C-A930-3CCCB0EFB1AA}" dt="2024-01-26T05:33:38.010" v="35"/>
        <pc:sldMkLst>
          <pc:docMk/>
          <pc:sldMk cId="0" sldId="280"/>
        </pc:sldMkLst>
      </pc:sldChg>
      <pc:sldChg chg="del">
        <pc:chgData name="g Long" userId="45e1b07be9f96d2f" providerId="Windows Live" clId="Web-{DAF4B9AF-9E59-4C5C-A930-3CCCB0EFB1AA}" dt="2024-01-26T05:33:38.010" v="34"/>
        <pc:sldMkLst>
          <pc:docMk/>
          <pc:sldMk cId="0" sldId="282"/>
        </pc:sldMkLst>
      </pc:sldChg>
      <pc:sldChg chg="del">
        <pc:chgData name="g Long" userId="45e1b07be9f96d2f" providerId="Windows Live" clId="Web-{DAF4B9AF-9E59-4C5C-A930-3CCCB0EFB1AA}" dt="2024-01-26T05:33:38.010" v="33"/>
        <pc:sldMkLst>
          <pc:docMk/>
          <pc:sldMk cId="0" sldId="283"/>
        </pc:sldMkLst>
      </pc:sldChg>
      <pc:sldChg chg="del">
        <pc:chgData name="g Long" userId="45e1b07be9f96d2f" providerId="Windows Live" clId="Web-{DAF4B9AF-9E59-4C5C-A930-3CCCB0EFB1AA}" dt="2024-01-26T05:33:37.994" v="32"/>
        <pc:sldMkLst>
          <pc:docMk/>
          <pc:sldMk cId="0" sldId="284"/>
        </pc:sldMkLst>
      </pc:sldChg>
      <pc:sldChg chg="del">
        <pc:chgData name="g Long" userId="45e1b07be9f96d2f" providerId="Windows Live" clId="Web-{DAF4B9AF-9E59-4C5C-A930-3CCCB0EFB1AA}" dt="2024-01-26T05:31:23.487" v="12"/>
        <pc:sldMkLst>
          <pc:docMk/>
          <pc:sldMk cId="0" sldId="285"/>
        </pc:sldMkLst>
      </pc:sldChg>
      <pc:sldChg chg="del">
        <pc:chgData name="g Long" userId="45e1b07be9f96d2f" providerId="Windows Live" clId="Web-{DAF4B9AF-9E59-4C5C-A930-3CCCB0EFB1AA}" dt="2024-01-26T05:31:23.378" v="11"/>
        <pc:sldMkLst>
          <pc:docMk/>
          <pc:sldMk cId="0" sldId="286"/>
        </pc:sldMkLst>
      </pc:sldChg>
      <pc:sldChg chg="del">
        <pc:chgData name="g Long" userId="45e1b07be9f96d2f" providerId="Windows Live" clId="Web-{DAF4B9AF-9E59-4C5C-A930-3CCCB0EFB1AA}" dt="2024-01-26T05:31:23.346" v="10"/>
        <pc:sldMkLst>
          <pc:docMk/>
          <pc:sldMk cId="0" sldId="287"/>
        </pc:sldMkLst>
      </pc:sldChg>
      <pc:sldChg chg="del">
        <pc:chgData name="g Long" userId="45e1b07be9f96d2f" providerId="Windows Live" clId="Web-{DAF4B9AF-9E59-4C5C-A930-3CCCB0EFB1AA}" dt="2024-01-26T05:31:23.346" v="9"/>
        <pc:sldMkLst>
          <pc:docMk/>
          <pc:sldMk cId="0" sldId="288"/>
        </pc:sldMkLst>
      </pc:sldChg>
      <pc:sldChg chg="del">
        <pc:chgData name="g Long" userId="45e1b07be9f96d2f" providerId="Windows Live" clId="Web-{DAF4B9AF-9E59-4C5C-A930-3CCCB0EFB1AA}" dt="2024-01-26T05:33:37.994" v="31"/>
        <pc:sldMkLst>
          <pc:docMk/>
          <pc:sldMk cId="0" sldId="289"/>
        </pc:sldMkLst>
      </pc:sldChg>
      <pc:sldChg chg="del">
        <pc:chgData name="g Long" userId="45e1b07be9f96d2f" providerId="Windows Live" clId="Web-{DAF4B9AF-9E59-4C5C-A930-3CCCB0EFB1AA}" dt="2024-01-26T05:33:37.994" v="30"/>
        <pc:sldMkLst>
          <pc:docMk/>
          <pc:sldMk cId="0" sldId="290"/>
        </pc:sldMkLst>
      </pc:sldChg>
      <pc:sldChg chg="del">
        <pc:chgData name="g Long" userId="45e1b07be9f96d2f" providerId="Windows Live" clId="Web-{DAF4B9AF-9E59-4C5C-A930-3CCCB0EFB1AA}" dt="2024-01-26T05:33:37.979" v="29"/>
        <pc:sldMkLst>
          <pc:docMk/>
          <pc:sldMk cId="0" sldId="291"/>
        </pc:sldMkLst>
      </pc:sldChg>
      <pc:sldChg chg="del">
        <pc:chgData name="g Long" userId="45e1b07be9f96d2f" providerId="Windows Live" clId="Web-{DAF4B9AF-9E59-4C5C-A930-3CCCB0EFB1AA}" dt="2024-01-26T05:32:32.553" v="18"/>
        <pc:sldMkLst>
          <pc:docMk/>
          <pc:sldMk cId="0" sldId="292"/>
        </pc:sldMkLst>
      </pc:sldChg>
      <pc:sldChg chg="del">
        <pc:chgData name="g Long" userId="45e1b07be9f96d2f" providerId="Windows Live" clId="Web-{DAF4B9AF-9E59-4C5C-A930-3CCCB0EFB1AA}" dt="2024-01-26T05:32:32.538" v="17"/>
        <pc:sldMkLst>
          <pc:docMk/>
          <pc:sldMk cId="0" sldId="293"/>
        </pc:sldMkLst>
      </pc:sldChg>
      <pc:sldChg chg="del">
        <pc:chgData name="g Long" userId="45e1b07be9f96d2f" providerId="Windows Live" clId="Web-{DAF4B9AF-9E59-4C5C-A930-3CCCB0EFB1AA}" dt="2024-01-26T05:32:32.538" v="16"/>
        <pc:sldMkLst>
          <pc:docMk/>
          <pc:sldMk cId="0" sldId="294"/>
        </pc:sldMkLst>
      </pc:sldChg>
      <pc:sldChg chg="del">
        <pc:chgData name="g Long" userId="45e1b07be9f96d2f" providerId="Windows Live" clId="Web-{DAF4B9AF-9E59-4C5C-A930-3CCCB0EFB1AA}" dt="2024-01-26T05:32:32.522" v="15"/>
        <pc:sldMkLst>
          <pc:docMk/>
          <pc:sldMk cId="0" sldId="295"/>
        </pc:sldMkLst>
      </pc:sldChg>
      <pc:sldChg chg="del">
        <pc:chgData name="g Long" userId="45e1b07be9f96d2f" providerId="Windows Live" clId="Web-{DAF4B9AF-9E59-4C5C-A930-3CCCB0EFB1AA}" dt="2024-01-26T05:32:32.506" v="14"/>
        <pc:sldMkLst>
          <pc:docMk/>
          <pc:sldMk cId="0" sldId="296"/>
        </pc:sldMkLst>
      </pc:sldChg>
      <pc:sldChg chg="del">
        <pc:chgData name="g Long" userId="45e1b07be9f96d2f" providerId="Windows Live" clId="Web-{DAF4B9AF-9E59-4C5C-A930-3CCCB0EFB1AA}" dt="2024-01-26T05:32:32.475" v="13"/>
        <pc:sldMkLst>
          <pc:docMk/>
          <pc:sldMk cId="0" sldId="297"/>
        </pc:sldMkLst>
      </pc:sldChg>
      <pc:sldChg chg="del">
        <pc:chgData name="g Long" userId="45e1b07be9f96d2f" providerId="Windows Live" clId="Web-{DAF4B9AF-9E59-4C5C-A930-3CCCB0EFB1AA}" dt="2024-01-26T05:31:23.346" v="8"/>
        <pc:sldMkLst>
          <pc:docMk/>
          <pc:sldMk cId="0" sldId="298"/>
        </pc:sldMkLst>
      </pc:sldChg>
      <pc:sldChg chg="del">
        <pc:chgData name="g Long" userId="45e1b07be9f96d2f" providerId="Windows Live" clId="Web-{DAF4B9AF-9E59-4C5C-A930-3CCCB0EFB1AA}" dt="2024-01-26T05:31:23.315" v="7"/>
        <pc:sldMkLst>
          <pc:docMk/>
          <pc:sldMk cId="0" sldId="299"/>
        </pc:sldMkLst>
      </pc:sldChg>
      <pc:sldChg chg="del">
        <pc:chgData name="g Long" userId="45e1b07be9f96d2f" providerId="Windows Live" clId="Web-{DAF4B9AF-9E59-4C5C-A930-3CCCB0EFB1AA}" dt="2024-01-26T05:31:23.284" v="6"/>
        <pc:sldMkLst>
          <pc:docMk/>
          <pc:sldMk cId="0" sldId="300"/>
        </pc:sldMkLst>
      </pc:sldChg>
      <pc:sldChg chg="del">
        <pc:chgData name="g Long" userId="45e1b07be9f96d2f" providerId="Windows Live" clId="Web-{DAF4B9AF-9E59-4C5C-A930-3CCCB0EFB1AA}" dt="2024-01-26T05:31:23.253" v="5"/>
        <pc:sldMkLst>
          <pc:docMk/>
          <pc:sldMk cId="0" sldId="301"/>
        </pc:sldMkLst>
      </pc:sldChg>
      <pc:sldChg chg="del">
        <pc:chgData name="g Long" userId="45e1b07be9f96d2f" providerId="Windows Live" clId="Web-{DAF4B9AF-9E59-4C5C-A930-3CCCB0EFB1AA}" dt="2024-01-26T05:31:23.237" v="4"/>
        <pc:sldMkLst>
          <pc:docMk/>
          <pc:sldMk cId="0" sldId="302"/>
        </pc:sldMkLst>
      </pc:sldChg>
      <pc:sldChg chg="del">
        <pc:chgData name="g Long" userId="45e1b07be9f96d2f" providerId="Windows Live" clId="Web-{DAF4B9AF-9E59-4C5C-A930-3CCCB0EFB1AA}" dt="2024-01-26T05:31:23.221" v="3"/>
        <pc:sldMkLst>
          <pc:docMk/>
          <pc:sldMk cId="0" sldId="303"/>
        </pc:sldMkLst>
      </pc:sldChg>
      <pc:sldChg chg="modTransition">
        <pc:chgData name="g Long" userId="45e1b07be9f96d2f" providerId="Windows Live" clId="Web-{DAF4B9AF-9E59-4C5C-A930-3CCCB0EFB1AA}" dt="2024-01-26T05:36:51.364" v="54"/>
        <pc:sldMkLst>
          <pc:docMk/>
          <pc:sldMk cId="3074168154" sldId="304"/>
        </pc:sldMkLst>
      </pc:sldChg>
    </pc:docChg>
  </pc:docChgLst>
  <pc:docChgLst>
    <pc:chgData name="g Long" userId="45e1b07be9f96d2f" providerId="Windows Live" clId="Web-{794EA382-A682-4490-BBF4-DAFA8CDEDBFC}"/>
    <pc:docChg chg="modSld">
      <pc:chgData name="g Long" userId="45e1b07be9f96d2f" providerId="Windows Live" clId="Web-{794EA382-A682-4490-BBF4-DAFA8CDEDBFC}" dt="2024-01-28T11:58:44.800" v="10" actId="14100"/>
      <pc:docMkLst>
        <pc:docMk/>
      </pc:docMkLst>
      <pc:sldChg chg="modSp">
        <pc:chgData name="g Long" userId="45e1b07be9f96d2f" providerId="Windows Live" clId="Web-{794EA382-A682-4490-BBF4-DAFA8CDEDBFC}" dt="2024-01-28T11:58:04.314" v="6" actId="14100"/>
        <pc:sldMkLst>
          <pc:docMk/>
          <pc:sldMk cId="3003408513" sldId="306"/>
        </pc:sldMkLst>
        <pc:picChg chg="mod">
          <ac:chgData name="g Long" userId="45e1b07be9f96d2f" providerId="Windows Live" clId="Web-{794EA382-A682-4490-BBF4-DAFA8CDEDBFC}" dt="2024-01-28T11:57:43.157" v="4" actId="14100"/>
          <ac:picMkLst>
            <pc:docMk/>
            <pc:sldMk cId="3003408513" sldId="306"/>
            <ac:picMk id="11" creationId="{9D9682D1-BA50-F53C-4DC2-B7AD7FE7AC76}"/>
          </ac:picMkLst>
        </pc:picChg>
        <pc:picChg chg="mod">
          <ac:chgData name="g Long" userId="45e1b07be9f96d2f" providerId="Windows Live" clId="Web-{794EA382-A682-4490-BBF4-DAFA8CDEDBFC}" dt="2024-01-28T11:57:39.298" v="3" actId="14100"/>
          <ac:picMkLst>
            <pc:docMk/>
            <pc:sldMk cId="3003408513" sldId="306"/>
            <ac:picMk id="13" creationId="{2E8104AE-2900-41F2-07C8-4226EAB8696F}"/>
          </ac:picMkLst>
        </pc:picChg>
        <pc:picChg chg="mod">
          <ac:chgData name="g Long" userId="45e1b07be9f96d2f" providerId="Windows Live" clId="Web-{794EA382-A682-4490-BBF4-DAFA8CDEDBFC}" dt="2024-01-28T11:58:04.314" v="6" actId="14100"/>
          <ac:picMkLst>
            <pc:docMk/>
            <pc:sldMk cId="3003408513" sldId="306"/>
            <ac:picMk id="15" creationId="{37FC5B90-9881-05B5-DE22-52DC8C76B418}"/>
          </ac:picMkLst>
        </pc:picChg>
      </pc:sldChg>
      <pc:sldChg chg="modSp">
        <pc:chgData name="g Long" userId="45e1b07be9f96d2f" providerId="Windows Live" clId="Web-{794EA382-A682-4490-BBF4-DAFA8CDEDBFC}" dt="2024-01-28T11:58:44.800" v="10" actId="14100"/>
        <pc:sldMkLst>
          <pc:docMk/>
          <pc:sldMk cId="2182342155" sldId="307"/>
        </pc:sldMkLst>
        <pc:picChg chg="mod">
          <ac:chgData name="g Long" userId="45e1b07be9f96d2f" providerId="Windows Live" clId="Web-{794EA382-A682-4490-BBF4-DAFA8CDEDBFC}" dt="2024-01-28T11:58:27.518" v="8" actId="14100"/>
          <ac:picMkLst>
            <pc:docMk/>
            <pc:sldMk cId="2182342155" sldId="307"/>
            <ac:picMk id="4" creationId="{BBD0216B-2154-CEFC-0CA8-C2E868CF5D8D}"/>
          </ac:picMkLst>
        </pc:picChg>
        <pc:picChg chg="mod">
          <ac:chgData name="g Long" userId="45e1b07be9f96d2f" providerId="Windows Live" clId="Web-{794EA382-A682-4490-BBF4-DAFA8CDEDBFC}" dt="2024-01-28T11:58:44.800" v="10" actId="14100"/>
          <ac:picMkLst>
            <pc:docMk/>
            <pc:sldMk cId="2182342155" sldId="307"/>
            <ac:picMk id="5" creationId="{DC117EF5-7B8E-74D4-9A2F-20056F0D92AA}"/>
          </ac:picMkLst>
        </pc:picChg>
      </pc:sldChg>
    </pc:docChg>
  </pc:docChgLst>
  <pc:docChgLst>
    <pc:chgData name="g Long" userId="45e1b07be9f96d2f" providerId="Windows Live" clId="Web-{10EC2AB3-0EDB-4C8E-8529-64AAD6C7FDD9}"/>
    <pc:docChg chg="modSld">
      <pc:chgData name="g Long" userId="45e1b07be9f96d2f" providerId="Windows Live" clId="Web-{10EC2AB3-0EDB-4C8E-8529-64AAD6C7FDD9}" dt="2024-01-28T04:55:56.923" v="26" actId="14100"/>
      <pc:docMkLst>
        <pc:docMk/>
      </pc:docMkLst>
      <pc:sldChg chg="addSp modSp">
        <pc:chgData name="g Long" userId="45e1b07be9f96d2f" providerId="Windows Live" clId="Web-{10EC2AB3-0EDB-4C8E-8529-64AAD6C7FDD9}" dt="2024-01-28T04:55:56.923" v="26" actId="14100"/>
        <pc:sldMkLst>
          <pc:docMk/>
          <pc:sldMk cId="0" sldId="265"/>
        </pc:sldMkLst>
        <pc:spChg chg="mod">
          <ac:chgData name="g Long" userId="45e1b07be9f96d2f" providerId="Windows Live" clId="Web-{10EC2AB3-0EDB-4C8E-8529-64AAD6C7FDD9}" dt="2024-01-28T04:49:10.602" v="19" actId="1076"/>
          <ac:spMkLst>
            <pc:docMk/>
            <pc:sldMk cId="0" sldId="265"/>
            <ac:spMk id="2330" creationId="{00000000-0000-0000-0000-000000000000}"/>
          </ac:spMkLst>
        </pc:spChg>
        <pc:picChg chg="add mod">
          <ac:chgData name="g Long" userId="45e1b07be9f96d2f" providerId="Windows Live" clId="Web-{10EC2AB3-0EDB-4C8E-8529-64AAD6C7FDD9}" dt="2024-01-28T04:55:56.923" v="26" actId="14100"/>
          <ac:picMkLst>
            <pc:docMk/>
            <pc:sldMk cId="0" sldId="265"/>
            <ac:picMk id="2" creationId="{F6E11439-3E67-4A36-F9F4-898276E3BDDA}"/>
          </ac:picMkLst>
        </pc:picChg>
        <pc:picChg chg="mod">
          <ac:chgData name="g Long" userId="45e1b07be9f96d2f" providerId="Windows Live" clId="Web-{10EC2AB3-0EDB-4C8E-8529-64AAD6C7FDD9}" dt="2024-01-28T04:55:10.672" v="21"/>
          <ac:picMkLst>
            <pc:docMk/>
            <pc:sldMk cId="0" sldId="265"/>
            <ac:picMk id="12" creationId="{EA71EC44-7EBD-6891-B2F8-665065ADCCAC}"/>
          </ac:picMkLst>
        </pc:picChg>
      </pc:sldChg>
      <pc:sldChg chg="modSp addAnim delAnim">
        <pc:chgData name="g Long" userId="45e1b07be9f96d2f" providerId="Windows Live" clId="Web-{10EC2AB3-0EDB-4C8E-8529-64AAD6C7FDD9}" dt="2024-01-28T04:48:03.944" v="18"/>
        <pc:sldMkLst>
          <pc:docMk/>
          <pc:sldMk cId="3868059469" sldId="310"/>
        </pc:sldMkLst>
        <pc:spChg chg="mod">
          <ac:chgData name="g Long" userId="45e1b07be9f96d2f" providerId="Windows Live" clId="Web-{10EC2AB3-0EDB-4C8E-8529-64AAD6C7FDD9}" dt="2024-01-28T04:47:24.146" v="15" actId="20577"/>
          <ac:spMkLst>
            <pc:docMk/>
            <pc:sldMk cId="3868059469" sldId="310"/>
            <ac:spMk id="2330" creationId="{84FC30DF-8559-680B-D5AD-4301C3207684}"/>
          </ac:spMkLst>
        </pc:spChg>
      </pc:sldChg>
      <pc:sldChg chg="addAnim delAnim">
        <pc:chgData name="g Long" userId="45e1b07be9f96d2f" providerId="Windows Live" clId="Web-{10EC2AB3-0EDB-4C8E-8529-64AAD6C7FDD9}" dt="2024-01-28T04:45:40.581" v="0"/>
        <pc:sldMkLst>
          <pc:docMk/>
          <pc:sldMk cId="3756106757" sldId="311"/>
        </pc:sldMkLst>
      </pc:sldChg>
    </pc:docChg>
  </pc:docChgLst>
  <pc:docChgLst>
    <pc:chgData name="g Long" userId="45e1b07be9f96d2f" providerId="Windows Live" clId="Web-{1814196A-DF30-4F1D-BC2D-5C4FAB185881}"/>
    <pc:docChg chg="addSld delSld modSld sldOrd">
      <pc:chgData name="g Long" userId="45e1b07be9f96d2f" providerId="Windows Live" clId="Web-{1814196A-DF30-4F1D-BC2D-5C4FAB185881}" dt="2024-01-26T03:55:25.441" v="1005"/>
      <pc:docMkLst>
        <pc:docMk/>
      </pc:docMkLst>
      <pc:sldChg chg="addSp delSp modSp modTransition addAnim delAnim modAnim">
        <pc:chgData name="g Long" userId="45e1b07be9f96d2f" providerId="Windows Live" clId="Web-{1814196A-DF30-4F1D-BC2D-5C4FAB185881}" dt="2024-01-26T03:53:39.312" v="993"/>
        <pc:sldMkLst>
          <pc:docMk/>
          <pc:sldMk cId="0" sldId="256"/>
        </pc:sldMkLst>
        <pc:spChg chg="add mod">
          <ac:chgData name="g Long" userId="45e1b07be9f96d2f" providerId="Windows Live" clId="Web-{1814196A-DF30-4F1D-BC2D-5C4FAB185881}" dt="2024-01-26T01:49:03.429" v="190" actId="1076"/>
          <ac:spMkLst>
            <pc:docMk/>
            <pc:sldMk cId="0" sldId="256"/>
            <ac:spMk id="3" creationId="{0CE4BEEA-A01C-2FCF-4B93-85D3AB82CD75}"/>
          </ac:spMkLst>
        </pc:spChg>
        <pc:spChg chg="add mod">
          <ac:chgData name="g Long" userId="45e1b07be9f96d2f" providerId="Windows Live" clId="Web-{1814196A-DF30-4F1D-BC2D-5C4FAB185881}" dt="2024-01-26T01:49:08.913" v="191" actId="1076"/>
          <ac:spMkLst>
            <pc:docMk/>
            <pc:sldMk cId="0" sldId="256"/>
            <ac:spMk id="6" creationId="{E147F294-A93F-E6E4-11FC-D9900AB52695}"/>
          </ac:spMkLst>
        </pc:spChg>
        <pc:spChg chg="mod">
          <ac:chgData name="g Long" userId="45e1b07be9f96d2f" providerId="Windows Live" clId="Web-{1814196A-DF30-4F1D-BC2D-5C4FAB185881}" dt="2024-01-26T01:59:16.887" v="232" actId="1076"/>
          <ac:spMkLst>
            <pc:docMk/>
            <pc:sldMk cId="0" sldId="256"/>
            <ac:spMk id="1700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1:59:17.419" v="233" actId="1076"/>
          <ac:spMkLst>
            <pc:docMk/>
            <pc:sldMk cId="0" sldId="256"/>
            <ac:spMk id="1712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1:59:18.012" v="234" actId="1076"/>
          <ac:spMkLst>
            <pc:docMk/>
            <pc:sldMk cId="0" sldId="256"/>
            <ac:spMk id="1718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1:59:18.528" v="235" actId="1076"/>
          <ac:spMkLst>
            <pc:docMk/>
            <pc:sldMk cId="0" sldId="256"/>
            <ac:spMk id="1791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1:59:19.012" v="236" actId="1076"/>
          <ac:spMkLst>
            <pc:docMk/>
            <pc:sldMk cId="0" sldId="256"/>
            <ac:spMk id="1795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1:49:32.680" v="193" actId="1076"/>
          <ac:spMkLst>
            <pc:docMk/>
            <pc:sldMk cId="0" sldId="256"/>
            <ac:spMk id="1884" creationId="{00000000-0000-0000-0000-000000000000}"/>
          </ac:spMkLst>
        </pc:spChg>
        <pc:spChg chg="del mod">
          <ac:chgData name="g Long" userId="45e1b07be9f96d2f" providerId="Windows Live" clId="Web-{1814196A-DF30-4F1D-BC2D-5C4FAB185881}" dt="2024-01-26T01:15:54.142" v="21"/>
          <ac:spMkLst>
            <pc:docMk/>
            <pc:sldMk cId="0" sldId="256"/>
            <ac:spMk id="1885" creationId="{00000000-0000-0000-0000-000000000000}"/>
          </ac:spMkLst>
        </pc:spChg>
        <pc:grpChg chg="mod">
          <ac:chgData name="g Long" userId="45e1b07be9f96d2f" providerId="Windows Live" clId="Web-{1814196A-DF30-4F1D-BC2D-5C4FAB185881}" dt="2024-01-26T01:58:19.682" v="231" actId="1076"/>
          <ac:grpSpMkLst>
            <pc:docMk/>
            <pc:sldMk cId="0" sldId="256"/>
            <ac:grpSpMk id="1690" creationId="{00000000-0000-0000-0000-000000000000}"/>
          </ac:grpSpMkLst>
        </pc:grpChg>
        <pc:picChg chg="add mod">
          <ac:chgData name="g Long" userId="45e1b07be9f96d2f" providerId="Windows Live" clId="Web-{1814196A-DF30-4F1D-BC2D-5C4FAB185881}" dt="2024-01-26T01:42:44.791" v="139" actId="1076"/>
          <ac:picMkLst>
            <pc:docMk/>
            <pc:sldMk cId="0" sldId="256"/>
            <ac:picMk id="4" creationId="{2380668C-8C09-ABD1-F159-F3792039E680}"/>
          </ac:picMkLst>
        </pc:picChg>
        <pc:picChg chg="add del mod">
          <ac:chgData name="g Long" userId="45e1b07be9f96d2f" providerId="Windows Live" clId="Web-{1814196A-DF30-4F1D-BC2D-5C4FAB185881}" dt="2024-01-26T01:53:11.844" v="211"/>
          <ac:picMkLst>
            <pc:docMk/>
            <pc:sldMk cId="0" sldId="256"/>
            <ac:picMk id="7" creationId="{56FB5582-D5F4-7FD7-9760-4501437EAFA1}"/>
          </ac:picMkLst>
        </pc:picChg>
        <pc:picChg chg="add mod">
          <ac:chgData name="g Long" userId="45e1b07be9f96d2f" providerId="Windows Live" clId="Web-{1814196A-DF30-4F1D-BC2D-5C4FAB185881}" dt="2024-01-26T01:53:48.064" v="216" actId="14100"/>
          <ac:picMkLst>
            <pc:docMk/>
            <pc:sldMk cId="0" sldId="256"/>
            <ac:picMk id="8" creationId="{D9B10F7E-3E20-1E6C-DB74-2911421E5C6A}"/>
          </ac:picMkLst>
        </pc:picChg>
      </pc:sldChg>
      <pc:sldChg chg="del">
        <pc:chgData name="g Long" userId="45e1b07be9f96d2f" providerId="Windows Live" clId="Web-{1814196A-DF30-4F1D-BC2D-5C4FAB185881}" dt="2024-01-26T01:26:02.569" v="61"/>
        <pc:sldMkLst>
          <pc:docMk/>
          <pc:sldMk cId="0" sldId="257"/>
        </pc:sldMkLst>
      </pc:sldChg>
      <pc:sldChg chg="del">
        <pc:chgData name="g Long" userId="45e1b07be9f96d2f" providerId="Windows Live" clId="Web-{1814196A-DF30-4F1D-BC2D-5C4FAB185881}" dt="2024-01-26T02:04:19.351" v="248"/>
        <pc:sldMkLst>
          <pc:docMk/>
          <pc:sldMk cId="0" sldId="258"/>
        </pc:sldMkLst>
      </pc:sldChg>
      <pc:sldChg chg="del">
        <pc:chgData name="g Long" userId="45e1b07be9f96d2f" providerId="Windows Live" clId="Web-{1814196A-DF30-4F1D-BC2D-5C4FAB185881}" dt="2024-01-26T02:04:31.273" v="250"/>
        <pc:sldMkLst>
          <pc:docMk/>
          <pc:sldMk cId="0" sldId="259"/>
        </pc:sldMkLst>
      </pc:sldChg>
      <pc:sldChg chg="addSp delSp modSp del">
        <pc:chgData name="g Long" userId="45e1b07be9f96d2f" providerId="Windows Live" clId="Web-{1814196A-DF30-4F1D-BC2D-5C4FAB185881}" dt="2024-01-26T02:27:45.618" v="394"/>
        <pc:sldMkLst>
          <pc:docMk/>
          <pc:sldMk cId="0" sldId="260"/>
        </pc:sldMkLst>
        <pc:spChg chg="add mod">
          <ac:chgData name="g Long" userId="45e1b07be9f96d2f" providerId="Windows Live" clId="Web-{1814196A-DF30-4F1D-BC2D-5C4FAB185881}" dt="2024-01-26T02:15:40.671" v="343" actId="1076"/>
          <ac:spMkLst>
            <pc:docMk/>
            <pc:sldMk cId="0" sldId="260"/>
            <ac:spMk id="3" creationId="{07EBF248-3088-3182-CC4F-5FF43EE01C45}"/>
          </ac:spMkLst>
        </pc:spChg>
        <pc:spChg chg="mod">
          <ac:chgData name="g Long" userId="45e1b07be9f96d2f" providerId="Windows Live" clId="Web-{1814196A-DF30-4F1D-BC2D-5C4FAB185881}" dt="2024-01-26T02:21:02.479" v="375" actId="1076"/>
          <ac:spMkLst>
            <pc:docMk/>
            <pc:sldMk cId="0" sldId="260"/>
            <ac:spMk id="6" creationId="{76AF8272-EF0A-0173-1989-744404C354D8}"/>
          </ac:spMkLst>
        </pc:spChg>
        <pc:spChg chg="del">
          <ac:chgData name="g Long" userId="45e1b07be9f96d2f" providerId="Windows Live" clId="Web-{1814196A-DF30-4F1D-BC2D-5C4FAB185881}" dt="2024-01-26T02:07:50.421" v="253"/>
          <ac:spMkLst>
            <pc:docMk/>
            <pc:sldMk cId="0" sldId="260"/>
            <ac:spMk id="2165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2:11:31.585" v="289" actId="1076"/>
          <ac:spMkLst>
            <pc:docMk/>
            <pc:sldMk cId="0" sldId="260"/>
            <ac:spMk id="2177" creationId="{00000000-0000-0000-0000-000000000000}"/>
          </ac:spMkLst>
        </pc:spChg>
        <pc:spChg chg="del mod">
          <ac:chgData name="g Long" userId="45e1b07be9f96d2f" providerId="Windows Live" clId="Web-{1814196A-DF30-4F1D-BC2D-5C4FAB185881}" dt="2024-01-26T02:10:42.099" v="281"/>
          <ac:spMkLst>
            <pc:docMk/>
            <pc:sldMk cId="0" sldId="260"/>
            <ac:spMk id="2178" creationId="{00000000-0000-0000-0000-000000000000}"/>
          </ac:spMkLst>
        </pc:spChg>
        <pc:grpChg chg="add mod">
          <ac:chgData name="g Long" userId="45e1b07be9f96d2f" providerId="Windows Live" clId="Web-{1814196A-DF30-4F1D-BC2D-5C4FAB185881}" dt="2024-01-26T02:24:48.362" v="386" actId="1076"/>
          <ac:grpSpMkLst>
            <pc:docMk/>
            <pc:sldMk cId="0" sldId="260"/>
            <ac:grpSpMk id="4" creationId="{794ECE40-78DC-802C-2A05-D95ADD91C17A}"/>
          </ac:grpSpMkLst>
        </pc:grpChg>
        <pc:grpChg chg="add mod">
          <ac:chgData name="g Long" userId="45e1b07be9f96d2f" providerId="Windows Live" clId="Web-{1814196A-DF30-4F1D-BC2D-5C4FAB185881}" dt="2024-01-26T02:24:45.815" v="385" actId="1076"/>
          <ac:grpSpMkLst>
            <pc:docMk/>
            <pc:sldMk cId="0" sldId="260"/>
            <ac:grpSpMk id="7" creationId="{76E2AD1C-C7F2-14CD-5225-C59D896B1326}"/>
          </ac:grpSpMkLst>
        </pc:grpChg>
        <pc:grpChg chg="add mod">
          <ac:chgData name="g Long" userId="45e1b07be9f96d2f" providerId="Windows Live" clId="Web-{1814196A-DF30-4F1D-BC2D-5C4FAB185881}" dt="2024-01-26T02:24:39.237" v="383" actId="1076"/>
          <ac:grpSpMkLst>
            <pc:docMk/>
            <pc:sldMk cId="0" sldId="260"/>
            <ac:grpSpMk id="10" creationId="{55499C29-6418-6C78-D4E5-0FB21564BDA9}"/>
          </ac:grpSpMkLst>
        </pc:grpChg>
        <pc:grpChg chg="add mod">
          <ac:chgData name="g Long" userId="45e1b07be9f96d2f" providerId="Windows Live" clId="Web-{1814196A-DF30-4F1D-BC2D-5C4FAB185881}" dt="2024-01-26T02:24:43.393" v="384" actId="1076"/>
          <ac:grpSpMkLst>
            <pc:docMk/>
            <pc:sldMk cId="0" sldId="260"/>
            <ac:grpSpMk id="13" creationId="{121D9671-39B7-1FCD-9040-9029ADA1575E}"/>
          </ac:grpSpMkLst>
        </pc:grpChg>
        <pc:grpChg chg="mod">
          <ac:chgData name="g Long" userId="45e1b07be9f96d2f" providerId="Windows Live" clId="Web-{1814196A-DF30-4F1D-BC2D-5C4FAB185881}" dt="2024-01-26T02:24:50.987" v="387" actId="1076"/>
          <ac:grpSpMkLst>
            <pc:docMk/>
            <pc:sldMk cId="0" sldId="260"/>
            <ac:grpSpMk id="2162" creationId="{00000000-0000-0000-0000-000000000000}"/>
          </ac:grpSpMkLst>
        </pc:grpChg>
        <pc:grpChg chg="mod">
          <ac:chgData name="g Long" userId="45e1b07be9f96d2f" providerId="Windows Live" clId="Web-{1814196A-DF30-4F1D-BC2D-5C4FAB185881}" dt="2024-01-26T02:10:07.910" v="276" actId="1076"/>
          <ac:grpSpMkLst>
            <pc:docMk/>
            <pc:sldMk cId="0" sldId="260"/>
            <ac:grpSpMk id="2166" creationId="{00000000-0000-0000-0000-000000000000}"/>
          </ac:grpSpMkLst>
        </pc:grpChg>
        <pc:picChg chg="add del mod">
          <ac:chgData name="g Long" userId="45e1b07be9f96d2f" providerId="Windows Live" clId="Web-{1814196A-DF30-4F1D-BC2D-5C4FAB185881}" dt="2024-01-26T02:21:09.839" v="378"/>
          <ac:picMkLst>
            <pc:docMk/>
            <pc:sldMk cId="0" sldId="260"/>
            <ac:picMk id="16" creationId="{ACA740ED-8B2D-21E2-EC95-A02E7763EB0F}"/>
          </ac:picMkLst>
        </pc:picChg>
      </pc:sldChg>
      <pc:sldChg chg="del">
        <pc:chgData name="g Long" userId="45e1b07be9f96d2f" providerId="Windows Live" clId="Web-{1814196A-DF30-4F1D-BC2D-5C4FAB185881}" dt="2024-01-26T02:32:14.659" v="433"/>
        <pc:sldMkLst>
          <pc:docMk/>
          <pc:sldMk cId="0" sldId="261"/>
        </pc:sldMkLst>
      </pc:sldChg>
      <pc:sldChg chg="addSp delSp modSp">
        <pc:chgData name="g Long" userId="45e1b07be9f96d2f" providerId="Windows Live" clId="Web-{1814196A-DF30-4F1D-BC2D-5C4FAB185881}" dt="2024-01-26T03:50:15.133" v="989"/>
        <pc:sldMkLst>
          <pc:docMk/>
          <pc:sldMk cId="0" sldId="262"/>
        </pc:sldMkLst>
        <pc:spChg chg="add del mod">
          <ac:chgData name="g Long" userId="45e1b07be9f96d2f" providerId="Windows Live" clId="Web-{1814196A-DF30-4F1D-BC2D-5C4FAB185881}" dt="2024-01-26T02:33:10.161" v="439"/>
          <ac:spMkLst>
            <pc:docMk/>
            <pc:sldMk cId="0" sldId="262"/>
            <ac:spMk id="3" creationId="{152F40D4-2E26-946B-8436-4371FA1B111D}"/>
          </ac:spMkLst>
        </pc:spChg>
        <pc:spChg chg="add del mod">
          <ac:chgData name="g Long" userId="45e1b07be9f96d2f" providerId="Windows Live" clId="Web-{1814196A-DF30-4F1D-BC2D-5C4FAB185881}" dt="2024-01-26T02:33:14.051" v="440"/>
          <ac:spMkLst>
            <pc:docMk/>
            <pc:sldMk cId="0" sldId="262"/>
            <ac:spMk id="5" creationId="{7A47FBA6-E8A8-6D91-72D5-2BC50A296481}"/>
          </ac:spMkLst>
        </pc:spChg>
        <pc:spChg chg="add del mod">
          <ac:chgData name="g Long" userId="45e1b07be9f96d2f" providerId="Windows Live" clId="Web-{1814196A-DF30-4F1D-BC2D-5C4FAB185881}" dt="2024-01-26T02:33:30.661" v="443"/>
          <ac:spMkLst>
            <pc:docMk/>
            <pc:sldMk cId="0" sldId="262"/>
            <ac:spMk id="7" creationId="{99D26D6F-23F8-B57B-75CE-E2548A2D4E4F}"/>
          </ac:spMkLst>
        </pc:spChg>
        <pc:spChg chg="add del mod">
          <ac:chgData name="g Long" userId="45e1b07be9f96d2f" providerId="Windows Live" clId="Web-{1814196A-DF30-4F1D-BC2D-5C4FAB185881}" dt="2024-01-26T02:33:34.677" v="444"/>
          <ac:spMkLst>
            <pc:docMk/>
            <pc:sldMk cId="0" sldId="262"/>
            <ac:spMk id="9" creationId="{30374F3D-1920-3AED-8B64-AE50D25CDAFE}"/>
          </ac:spMkLst>
        </pc:spChg>
        <pc:spChg chg="add mod">
          <ac:chgData name="g Long" userId="45e1b07be9f96d2f" providerId="Windows Live" clId="Web-{1814196A-DF30-4F1D-BC2D-5C4FAB185881}" dt="2024-01-26T03:50:15.133" v="989"/>
          <ac:spMkLst>
            <pc:docMk/>
            <pc:sldMk cId="0" sldId="262"/>
            <ac:spMk id="10" creationId="{6556D05B-A29C-8BDB-0814-39DAAAAE4089}"/>
          </ac:spMkLst>
        </pc:spChg>
        <pc:spChg chg="add mod">
          <ac:chgData name="g Long" userId="45e1b07be9f96d2f" providerId="Windows Live" clId="Web-{1814196A-DF30-4F1D-BC2D-5C4FAB185881}" dt="2024-01-26T03:50:05.383" v="984"/>
          <ac:spMkLst>
            <pc:docMk/>
            <pc:sldMk cId="0" sldId="262"/>
            <ac:spMk id="12" creationId="{DED7E5DA-45FB-65B9-EFF0-645B9CE43885}"/>
          </ac:spMkLst>
        </pc:spChg>
        <pc:spChg chg="mod">
          <ac:chgData name="g Long" userId="45e1b07be9f96d2f" providerId="Windows Live" clId="Web-{1814196A-DF30-4F1D-BC2D-5C4FAB185881}" dt="2024-01-26T03:47:48.534" v="962" actId="20577"/>
          <ac:spMkLst>
            <pc:docMk/>
            <pc:sldMk cId="0" sldId="262"/>
            <ac:spMk id="2224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3:50:05.289" v="975"/>
          <ac:spMkLst>
            <pc:docMk/>
            <pc:sldMk cId="0" sldId="262"/>
            <ac:spMk id="2225" creationId="{00000000-0000-0000-0000-000000000000}"/>
          </ac:spMkLst>
        </pc:spChg>
        <pc:spChg chg="del">
          <ac:chgData name="g Long" userId="45e1b07be9f96d2f" providerId="Windows Live" clId="Web-{1814196A-DF30-4F1D-BC2D-5C4FAB185881}" dt="2024-01-26T02:33:00.676" v="437"/>
          <ac:spMkLst>
            <pc:docMk/>
            <pc:sldMk cId="0" sldId="262"/>
            <ac:spMk id="2226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3:50:05.304" v="976"/>
          <ac:spMkLst>
            <pc:docMk/>
            <pc:sldMk cId="0" sldId="262"/>
            <ac:spMk id="2227" creationId="{00000000-0000-0000-0000-000000000000}"/>
          </ac:spMkLst>
        </pc:spChg>
        <pc:spChg chg="del">
          <ac:chgData name="g Long" userId="45e1b07be9f96d2f" providerId="Windows Live" clId="Web-{1814196A-DF30-4F1D-BC2D-5C4FAB185881}" dt="2024-01-26T02:33:07.254" v="438"/>
          <ac:spMkLst>
            <pc:docMk/>
            <pc:sldMk cId="0" sldId="262"/>
            <ac:spMk id="2228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3:50:05.320" v="977"/>
          <ac:spMkLst>
            <pc:docMk/>
            <pc:sldMk cId="0" sldId="262"/>
            <ac:spMk id="2229" creationId="{00000000-0000-0000-0000-000000000000}"/>
          </ac:spMkLst>
        </pc:spChg>
        <pc:spChg chg="del">
          <ac:chgData name="g Long" userId="45e1b07be9f96d2f" providerId="Windows Live" clId="Web-{1814196A-DF30-4F1D-BC2D-5C4FAB185881}" dt="2024-01-26T02:33:18.177" v="441"/>
          <ac:spMkLst>
            <pc:docMk/>
            <pc:sldMk cId="0" sldId="262"/>
            <ac:spMk id="2230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3:50:05.320" v="978"/>
          <ac:spMkLst>
            <pc:docMk/>
            <pc:sldMk cId="0" sldId="262"/>
            <ac:spMk id="2231" creationId="{00000000-0000-0000-0000-000000000000}"/>
          </ac:spMkLst>
        </pc:spChg>
        <pc:spChg chg="del">
          <ac:chgData name="g Long" userId="45e1b07be9f96d2f" providerId="Windows Live" clId="Web-{1814196A-DF30-4F1D-BC2D-5C4FAB185881}" dt="2024-01-26T02:33:23.177" v="442"/>
          <ac:spMkLst>
            <pc:docMk/>
            <pc:sldMk cId="0" sldId="262"/>
            <ac:spMk id="2232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3:50:15.086" v="985"/>
          <ac:spMkLst>
            <pc:docMk/>
            <pc:sldMk cId="0" sldId="262"/>
            <ac:spMk id="2233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3:50:15.102" v="986"/>
          <ac:spMkLst>
            <pc:docMk/>
            <pc:sldMk cId="0" sldId="262"/>
            <ac:spMk id="2234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3:50:15.102" v="987"/>
          <ac:spMkLst>
            <pc:docMk/>
            <pc:sldMk cId="0" sldId="262"/>
            <ac:spMk id="2235" creationId="{00000000-0000-0000-0000-000000000000}"/>
          </ac:spMkLst>
        </pc:spChg>
        <pc:spChg chg="mod">
          <ac:chgData name="g Long" userId="45e1b07be9f96d2f" providerId="Windows Live" clId="Web-{1814196A-DF30-4F1D-BC2D-5C4FAB185881}" dt="2024-01-26T03:50:15.117" v="988"/>
          <ac:spMkLst>
            <pc:docMk/>
            <pc:sldMk cId="0" sldId="262"/>
            <ac:spMk id="2236" creationId="{00000000-0000-0000-0000-000000000000}"/>
          </ac:spMkLst>
        </pc:spChg>
      </pc:sldChg>
      <pc:sldChg chg="modSp ord">
        <pc:chgData name="g Long" userId="45e1b07be9f96d2f" providerId="Windows Live" clId="Web-{1814196A-DF30-4F1D-BC2D-5C4FAB185881}" dt="2024-01-26T03:43:55.089" v="943"/>
        <pc:sldMkLst>
          <pc:docMk/>
          <pc:sldMk cId="0" sldId="263"/>
        </pc:sldMkLst>
        <pc:spChg chg="mod">
          <ac:chgData name="g Long" userId="45e1b07be9f96d2f" providerId="Windows Live" clId="Web-{1814196A-DF30-4F1D-BC2D-5C4FAB185881}" dt="2024-01-26T02:48:26.630" v="580" actId="14100"/>
          <ac:spMkLst>
            <pc:docMk/>
            <pc:sldMk cId="0" sldId="263"/>
            <ac:spMk id="2241" creationId="{00000000-0000-0000-0000-000000000000}"/>
          </ac:spMkLst>
        </pc:spChg>
      </pc:sldChg>
      <pc:sldChg chg="del">
        <pc:chgData name="g Long" userId="45e1b07be9f96d2f" providerId="Windows Live" clId="Web-{1814196A-DF30-4F1D-BC2D-5C4FAB185881}" dt="2024-01-26T03:04:47.414" v="721"/>
        <pc:sldMkLst>
          <pc:docMk/>
          <pc:sldMk cId="0" sldId="264"/>
        </pc:sldMkLst>
      </pc:sldChg>
      <pc:sldChg chg="addSp delSp modSp mod modClrScheme chgLayout">
        <pc:chgData name="g Long" userId="45e1b07be9f96d2f" providerId="Windows Live" clId="Web-{1814196A-DF30-4F1D-BC2D-5C4FAB185881}" dt="2024-01-26T03:48:25.723" v="968" actId="20577"/>
        <pc:sldMkLst>
          <pc:docMk/>
          <pc:sldMk cId="0" sldId="265"/>
        </pc:sldMkLst>
        <pc:spChg chg="add del">
          <ac:chgData name="g Long" userId="45e1b07be9f96d2f" providerId="Windows Live" clId="Web-{1814196A-DF30-4F1D-BC2D-5C4FAB185881}" dt="2024-01-26T03:06:35.214" v="732"/>
          <ac:spMkLst>
            <pc:docMk/>
            <pc:sldMk cId="0" sldId="265"/>
            <ac:spMk id="4" creationId="{873BA61E-BAFF-297F-5C61-A7FC3408CFD3}"/>
          </ac:spMkLst>
        </pc:spChg>
        <pc:spChg chg="add del">
          <ac:chgData name="g Long" userId="45e1b07be9f96d2f" providerId="Windows Live" clId="Web-{1814196A-DF30-4F1D-BC2D-5C4FAB185881}" dt="2024-01-26T03:06:46.465" v="734"/>
          <ac:spMkLst>
            <pc:docMk/>
            <pc:sldMk cId="0" sldId="265"/>
            <ac:spMk id="6" creationId="{C982007C-575C-29A3-0034-C6B30A34F219}"/>
          </ac:spMkLst>
        </pc:spChg>
        <pc:spChg chg="mod">
          <ac:chgData name="g Long" userId="45e1b07be9f96d2f" providerId="Windows Live" clId="Web-{1814196A-DF30-4F1D-BC2D-5C4FAB185881}" dt="2024-01-26T03:07:09.747" v="737" actId="1076"/>
          <ac:spMkLst>
            <pc:docMk/>
            <pc:sldMk cId="0" sldId="265"/>
            <ac:spMk id="8" creationId="{99124194-3F79-BD0B-E7DD-6000A1082B49}"/>
          </ac:spMkLst>
        </pc:spChg>
        <pc:spChg chg="add del mod">
          <ac:chgData name="g Long" userId="45e1b07be9f96d2f" providerId="Windows Live" clId="Web-{1814196A-DF30-4F1D-BC2D-5C4FAB185881}" dt="2024-01-26T03:12:56.603" v="780"/>
          <ac:spMkLst>
            <pc:docMk/>
            <pc:sldMk cId="0" sldId="265"/>
            <ac:spMk id="14" creationId="{B8596BB6-0DA2-BC3B-80A7-A01AF8BD4F02}"/>
          </ac:spMkLst>
        </pc:spChg>
        <pc:spChg chg="del mod ord">
          <ac:chgData name="g Long" userId="45e1b07be9f96d2f" providerId="Windows Live" clId="Web-{1814196A-DF30-4F1D-BC2D-5C4FAB185881}" dt="2024-01-26T03:12:46.883" v="778"/>
          <ac:spMkLst>
            <pc:docMk/>
            <pc:sldMk cId="0" sldId="265"/>
            <ac:spMk id="2329" creationId="{00000000-0000-0000-0000-000000000000}"/>
          </ac:spMkLst>
        </pc:spChg>
        <pc:spChg chg="mod ord">
          <ac:chgData name="g Long" userId="45e1b07be9f96d2f" providerId="Windows Live" clId="Web-{1814196A-DF30-4F1D-BC2D-5C4FAB185881}" dt="2024-01-26T03:48:25.723" v="968" actId="20577"/>
          <ac:spMkLst>
            <pc:docMk/>
            <pc:sldMk cId="0" sldId="265"/>
            <ac:spMk id="2330" creationId="{00000000-0000-0000-0000-000000000000}"/>
          </ac:spMkLst>
        </pc:spChg>
        <pc:grpChg chg="add del mod">
          <ac:chgData name="g Long" userId="45e1b07be9f96d2f" providerId="Windows Live" clId="Web-{1814196A-DF30-4F1D-BC2D-5C4FAB185881}" dt="2024-01-26T03:08:58.766" v="752"/>
          <ac:grpSpMkLst>
            <pc:docMk/>
            <pc:sldMk cId="0" sldId="265"/>
            <ac:grpSpMk id="7" creationId="{A7B49398-B94B-3F4C-D0BC-96C879E6304D}"/>
          </ac:grpSpMkLst>
        </pc:grpChg>
        <pc:grpChg chg="del mod">
          <ac:chgData name="g Long" userId="45e1b07be9f96d2f" providerId="Windows Live" clId="Web-{1814196A-DF30-4F1D-BC2D-5C4FAB185881}" dt="2024-01-26T03:08:58.766" v="753"/>
          <ac:grpSpMkLst>
            <pc:docMk/>
            <pc:sldMk cId="0" sldId="265"/>
            <ac:grpSpMk id="2326" creationId="{00000000-0000-0000-0000-000000000000}"/>
          </ac:grpSpMkLst>
        </pc:grpChg>
        <pc:picChg chg="add del mod">
          <ac:chgData name="g Long" userId="45e1b07be9f96d2f" providerId="Windows Live" clId="Web-{1814196A-DF30-4F1D-BC2D-5C4FAB185881}" dt="2024-01-26T03:06:22.480" v="730"/>
          <ac:picMkLst>
            <pc:docMk/>
            <pc:sldMk cId="0" sldId="265"/>
            <ac:picMk id="2" creationId="{6D07AA86-D9DD-87A4-FAC6-E4403C9C20E8}"/>
          </ac:picMkLst>
        </pc:picChg>
        <pc:picChg chg="add del mod">
          <ac:chgData name="g Long" userId="45e1b07be9f96d2f" providerId="Windows Live" clId="Web-{1814196A-DF30-4F1D-BC2D-5C4FAB185881}" dt="2024-01-26T03:08:58.766" v="751"/>
          <ac:picMkLst>
            <pc:docMk/>
            <pc:sldMk cId="0" sldId="265"/>
            <ac:picMk id="10" creationId="{2608EED2-A744-4617-E0B1-E5E166640489}"/>
          </ac:picMkLst>
        </pc:picChg>
        <pc:picChg chg="add mod">
          <ac:chgData name="g Long" userId="45e1b07be9f96d2f" providerId="Windows Live" clId="Web-{1814196A-DF30-4F1D-BC2D-5C4FAB185881}" dt="2024-01-26T03:14:59.872" v="797" actId="14100"/>
          <ac:picMkLst>
            <pc:docMk/>
            <pc:sldMk cId="0" sldId="265"/>
            <ac:picMk id="11" creationId="{6EC7EC3A-0313-04BD-3583-8C59B4D969ED}"/>
          </ac:picMkLst>
        </pc:picChg>
        <pc:picChg chg="add mod">
          <ac:chgData name="g Long" userId="45e1b07be9f96d2f" providerId="Windows Live" clId="Web-{1814196A-DF30-4F1D-BC2D-5C4FAB185881}" dt="2024-01-26T03:16:01.984" v="802" actId="1076"/>
          <ac:picMkLst>
            <pc:docMk/>
            <pc:sldMk cId="0" sldId="265"/>
            <ac:picMk id="12" creationId="{EA71EC44-7EBD-6891-B2F8-665065ADCCAC}"/>
          </ac:picMkLst>
        </pc:picChg>
        <pc:picChg chg="del">
          <ac:chgData name="g Long" userId="45e1b07be9f96d2f" providerId="Windows Live" clId="Web-{1814196A-DF30-4F1D-BC2D-5C4FAB185881}" dt="2024-01-26T03:05:40.650" v="723"/>
          <ac:picMkLst>
            <pc:docMk/>
            <pc:sldMk cId="0" sldId="265"/>
            <ac:picMk id="2331" creationId="{00000000-0000-0000-0000-000000000000}"/>
          </ac:picMkLst>
        </pc:picChg>
      </pc:sldChg>
      <pc:sldChg chg="modSp">
        <pc:chgData name="g Long" userId="45e1b07be9f96d2f" providerId="Windows Live" clId="Web-{1814196A-DF30-4F1D-BC2D-5C4FAB185881}" dt="2024-01-26T03:48:57.427" v="971" actId="20577"/>
        <pc:sldMkLst>
          <pc:docMk/>
          <pc:sldMk cId="0" sldId="266"/>
        </pc:sldMkLst>
        <pc:spChg chg="mod">
          <ac:chgData name="g Long" userId="45e1b07be9f96d2f" providerId="Windows Live" clId="Web-{1814196A-DF30-4F1D-BC2D-5C4FAB185881}" dt="2024-01-26T03:48:57.427" v="971" actId="20577"/>
          <ac:spMkLst>
            <pc:docMk/>
            <pc:sldMk cId="0" sldId="266"/>
            <ac:spMk id="2336" creationId="{00000000-0000-0000-0000-000000000000}"/>
          </ac:spMkLst>
        </pc:spChg>
      </pc:sldChg>
      <pc:sldChg chg="addSp delSp modSp ord">
        <pc:chgData name="g Long" userId="45e1b07be9f96d2f" providerId="Windows Live" clId="Web-{1814196A-DF30-4F1D-BC2D-5C4FAB185881}" dt="2024-01-26T03:47:39.846" v="961" actId="20577"/>
        <pc:sldMkLst>
          <pc:docMk/>
          <pc:sldMk cId="0" sldId="281"/>
        </pc:sldMkLst>
        <pc:spChg chg="mod">
          <ac:chgData name="g Long" userId="45e1b07be9f96d2f" providerId="Windows Live" clId="Web-{1814196A-DF30-4F1D-BC2D-5C4FAB185881}" dt="2024-01-26T03:47:39.846" v="961" actId="20577"/>
          <ac:spMkLst>
            <pc:docMk/>
            <pc:sldMk cId="0" sldId="281"/>
            <ac:spMk id="3492" creationId="{00000000-0000-0000-0000-000000000000}"/>
          </ac:spMkLst>
        </pc:spChg>
        <pc:graphicFrameChg chg="del">
          <ac:chgData name="g Long" userId="45e1b07be9f96d2f" providerId="Windows Live" clId="Web-{1814196A-DF30-4F1D-BC2D-5C4FAB185881}" dt="2024-01-26T02:45:08.811" v="548"/>
          <ac:graphicFrameMkLst>
            <pc:docMk/>
            <pc:sldMk cId="0" sldId="281"/>
            <ac:graphicFrameMk id="3493" creationId="{00000000-0000-0000-0000-000000000000}"/>
          </ac:graphicFrameMkLst>
        </pc:graphicFrameChg>
        <pc:picChg chg="add mod">
          <ac:chgData name="g Long" userId="45e1b07be9f96d2f" providerId="Windows Live" clId="Web-{1814196A-DF30-4F1D-BC2D-5C4FAB185881}" dt="2024-01-26T02:47:18.471" v="570"/>
          <ac:picMkLst>
            <pc:docMk/>
            <pc:sldMk cId="0" sldId="281"/>
            <ac:picMk id="2" creationId="{B02770B9-D20D-80D8-D94F-C82741F711EC}"/>
          </ac:picMkLst>
        </pc:picChg>
      </pc:sldChg>
      <pc:sldChg chg="add del replId">
        <pc:chgData name="g Long" userId="45e1b07be9f96d2f" providerId="Windows Live" clId="Web-{1814196A-DF30-4F1D-BC2D-5C4FAB185881}" dt="2024-01-26T02:19:42.539" v="364"/>
        <pc:sldMkLst>
          <pc:docMk/>
          <pc:sldMk cId="319212504" sldId="304"/>
        </pc:sldMkLst>
      </pc:sldChg>
      <pc:sldChg chg="add del replId">
        <pc:chgData name="g Long" userId="45e1b07be9f96d2f" providerId="Windows Live" clId="Web-{1814196A-DF30-4F1D-BC2D-5C4FAB185881}" dt="2024-01-26T02:20:52.541" v="372"/>
        <pc:sldMkLst>
          <pc:docMk/>
          <pc:sldMk cId="886078176" sldId="304"/>
        </pc:sldMkLst>
      </pc:sldChg>
      <pc:sldChg chg="addSp delSp modSp new del ord">
        <pc:chgData name="g Long" userId="45e1b07be9f96d2f" providerId="Windows Live" clId="Web-{1814196A-DF30-4F1D-BC2D-5C4FAB185881}" dt="2024-01-26T02:04:22.929" v="249"/>
        <pc:sldMkLst>
          <pc:docMk/>
          <pc:sldMk cId="948453304" sldId="304"/>
        </pc:sldMkLst>
        <pc:spChg chg="mod">
          <ac:chgData name="g Long" userId="45e1b07be9f96d2f" providerId="Windows Live" clId="Web-{1814196A-DF30-4F1D-BC2D-5C4FAB185881}" dt="2024-01-26T01:25:51.053" v="59" actId="20577"/>
          <ac:spMkLst>
            <pc:docMk/>
            <pc:sldMk cId="948453304" sldId="304"/>
            <ac:spMk id="2" creationId="{77CBFA82-02A5-9D8E-DB99-354872C7DED9}"/>
          </ac:spMkLst>
        </pc:spChg>
        <pc:spChg chg="mod">
          <ac:chgData name="g Long" userId="45e1b07be9f96d2f" providerId="Windows Live" clId="Web-{1814196A-DF30-4F1D-BC2D-5C4FAB185881}" dt="2024-01-26T01:25:58.709" v="60" actId="1076"/>
          <ac:spMkLst>
            <pc:docMk/>
            <pc:sldMk cId="948453304" sldId="304"/>
            <ac:spMk id="3" creationId="{682167E6-1680-DE66-8227-850CCB45535E}"/>
          </ac:spMkLst>
        </pc:spChg>
        <pc:spChg chg="add del mod">
          <ac:chgData name="g Long" userId="45e1b07be9f96d2f" providerId="Windows Live" clId="Web-{1814196A-DF30-4F1D-BC2D-5C4FAB185881}" dt="2024-01-26T01:38:49.455" v="96"/>
          <ac:spMkLst>
            <pc:docMk/>
            <pc:sldMk cId="948453304" sldId="304"/>
            <ac:spMk id="7" creationId="{08E9FF07-5666-09B9-4F29-1F685E2213DF}"/>
          </ac:spMkLst>
        </pc:spChg>
        <pc:picChg chg="add del mod">
          <ac:chgData name="g Long" userId="45e1b07be9f96d2f" providerId="Windows Live" clId="Web-{1814196A-DF30-4F1D-BC2D-5C4FAB185881}" dt="2024-01-26T01:21:06.559" v="40"/>
          <ac:picMkLst>
            <pc:docMk/>
            <pc:sldMk cId="948453304" sldId="304"/>
            <ac:picMk id="4" creationId="{FE291B30-3E9A-4075-8560-96206D3B0DE7}"/>
          </ac:picMkLst>
        </pc:picChg>
        <pc:picChg chg="add mod">
          <ac:chgData name="g Long" userId="45e1b07be9f96d2f" providerId="Windows Live" clId="Web-{1814196A-DF30-4F1D-BC2D-5C4FAB185881}" dt="2024-01-26T01:39:30.706" v="109" actId="14100"/>
          <ac:picMkLst>
            <pc:docMk/>
            <pc:sldMk cId="948453304" sldId="304"/>
            <ac:picMk id="5" creationId="{44572069-E75B-62B7-2153-F630DCF7DA65}"/>
          </ac:picMkLst>
        </pc:picChg>
        <pc:picChg chg="add del">
          <ac:chgData name="g Long" userId="45e1b07be9f96d2f" providerId="Windows Live" clId="Web-{1814196A-DF30-4F1D-BC2D-5C4FAB185881}" dt="2024-01-26T01:38:32.845" v="93"/>
          <ac:picMkLst>
            <pc:docMk/>
            <pc:sldMk cId="948453304" sldId="304"/>
            <ac:picMk id="9" creationId="{9DA316CB-24F3-3A03-7BC5-25649EE591C7}"/>
          </ac:picMkLst>
        </pc:picChg>
      </pc:sldChg>
      <pc:sldChg chg="new del">
        <pc:chgData name="g Long" userId="45e1b07be9f96d2f" providerId="Windows Live" clId="Web-{1814196A-DF30-4F1D-BC2D-5C4FAB185881}" dt="2024-01-26T01:16:33.174" v="23"/>
        <pc:sldMkLst>
          <pc:docMk/>
          <pc:sldMk cId="1336878529" sldId="304"/>
        </pc:sldMkLst>
      </pc:sldChg>
      <pc:sldChg chg="new add del">
        <pc:chgData name="g Long" userId="45e1b07be9f96d2f" providerId="Windows Live" clId="Web-{1814196A-DF30-4F1D-BC2D-5C4FAB185881}" dt="2024-01-26T02:20:20.400" v="370"/>
        <pc:sldMkLst>
          <pc:docMk/>
          <pc:sldMk cId="1715061987" sldId="304"/>
        </pc:sldMkLst>
      </pc:sldChg>
      <pc:sldChg chg="addSp delSp modSp add replId">
        <pc:chgData name="g Long" userId="45e1b07be9f96d2f" providerId="Windows Live" clId="Web-{1814196A-DF30-4F1D-BC2D-5C4FAB185881}" dt="2024-01-26T03:55:25.441" v="1005"/>
        <pc:sldMkLst>
          <pc:docMk/>
          <pc:sldMk cId="3074168154" sldId="304"/>
        </pc:sldMkLst>
        <pc:spChg chg="mod">
          <ac:chgData name="g Long" userId="45e1b07be9f96d2f" providerId="Windows Live" clId="Web-{1814196A-DF30-4F1D-BC2D-5C4FAB185881}" dt="2024-01-26T03:45:48.358" v="948" actId="20577"/>
          <ac:spMkLst>
            <pc:docMk/>
            <pc:sldMk cId="3074168154" sldId="304"/>
            <ac:spMk id="2177" creationId="{3286ED23-46FE-913B-B5ED-FC9A269DC8CA}"/>
          </ac:spMkLst>
        </pc:spChg>
        <pc:spChg chg="add del mod">
          <ac:chgData name="g Long" userId="45e1b07be9f96d2f" providerId="Windows Live" clId="Web-{1814196A-DF30-4F1D-BC2D-5C4FAB185881}" dt="2024-01-26T03:55:25.441" v="1004"/>
          <ac:spMkLst>
            <pc:docMk/>
            <pc:sldMk cId="3074168154" sldId="304"/>
            <ac:spMk id="2274" creationId="{BF6C1CE5-F7C0-1F0D-B59D-BB887114E25E}"/>
          </ac:spMkLst>
        </pc:spChg>
        <pc:spChg chg="add del mod">
          <ac:chgData name="g Long" userId="45e1b07be9f96d2f" providerId="Windows Live" clId="Web-{1814196A-DF30-4F1D-BC2D-5C4FAB185881}" dt="2024-01-26T03:55:25.441" v="1003"/>
          <ac:spMkLst>
            <pc:docMk/>
            <pc:sldMk cId="3074168154" sldId="304"/>
            <ac:spMk id="2276" creationId="{D33E211E-99EF-DA3C-AEB8-1126B3C9FDBF}"/>
          </ac:spMkLst>
        </pc:spChg>
        <pc:grpChg chg="mod">
          <ac:chgData name="g Long" userId="45e1b07be9f96d2f" providerId="Windows Live" clId="Web-{1814196A-DF30-4F1D-BC2D-5C4FAB185881}" dt="2024-01-26T02:26:31.225" v="390" actId="1076"/>
          <ac:grpSpMkLst>
            <pc:docMk/>
            <pc:sldMk cId="3074168154" sldId="304"/>
            <ac:grpSpMk id="4" creationId="{BC548674-ADC6-5AE0-B993-53E187759D77}"/>
          </ac:grpSpMkLst>
        </pc:grpChg>
        <pc:grpChg chg="mod">
          <ac:chgData name="g Long" userId="45e1b07be9f96d2f" providerId="Windows Live" clId="Web-{1814196A-DF30-4F1D-BC2D-5C4FAB185881}" dt="2024-01-26T02:26:46.663" v="391" actId="1076"/>
          <ac:grpSpMkLst>
            <pc:docMk/>
            <pc:sldMk cId="3074168154" sldId="304"/>
            <ac:grpSpMk id="7" creationId="{8D733684-BF97-21D1-8899-BEF1A9887AAB}"/>
          </ac:grpSpMkLst>
        </pc:grpChg>
        <pc:grpChg chg="mod">
          <ac:chgData name="g Long" userId="45e1b07be9f96d2f" providerId="Windows Live" clId="Web-{1814196A-DF30-4F1D-BC2D-5C4FAB185881}" dt="2024-01-26T02:27:07.414" v="393" actId="1076"/>
          <ac:grpSpMkLst>
            <pc:docMk/>
            <pc:sldMk cId="3074168154" sldId="304"/>
            <ac:grpSpMk id="10" creationId="{8CEE5FA3-BB0D-E3C8-A8A7-A85EA62CF0D5}"/>
          </ac:grpSpMkLst>
        </pc:grpChg>
        <pc:grpChg chg="mod">
          <ac:chgData name="g Long" userId="45e1b07be9f96d2f" providerId="Windows Live" clId="Web-{1814196A-DF30-4F1D-BC2D-5C4FAB185881}" dt="2024-01-26T02:27:00.101" v="392" actId="1076"/>
          <ac:grpSpMkLst>
            <pc:docMk/>
            <pc:sldMk cId="3074168154" sldId="304"/>
            <ac:grpSpMk id="13" creationId="{6881E1EB-22B9-1496-736E-17D1ED9994D9}"/>
          </ac:grpSpMkLst>
        </pc:grpChg>
        <pc:grpChg chg="mod">
          <ac:chgData name="g Long" userId="45e1b07be9f96d2f" providerId="Windows Live" clId="Web-{1814196A-DF30-4F1D-BC2D-5C4FAB185881}" dt="2024-01-26T02:26:24.787" v="389" actId="1076"/>
          <ac:grpSpMkLst>
            <pc:docMk/>
            <pc:sldMk cId="3074168154" sldId="304"/>
            <ac:grpSpMk id="2162" creationId="{93D25A42-E243-5606-E9EB-B75EB8E53BC7}"/>
          </ac:grpSpMkLst>
        </pc:grpChg>
        <pc:grpChg chg="add del mod">
          <ac:chgData name="g Long" userId="45e1b07be9f96d2f" providerId="Windows Live" clId="Web-{1814196A-DF30-4F1D-BC2D-5C4FAB185881}" dt="2024-01-26T03:55:25.441" v="1005"/>
          <ac:grpSpMkLst>
            <pc:docMk/>
            <pc:sldMk cId="3074168154" sldId="304"/>
            <ac:grpSpMk id="2272" creationId="{546769FC-92E3-EEE6-68CC-17682C538744}"/>
          </ac:grpSpMkLst>
        </pc:grpChg>
      </pc:sldChg>
      <pc:sldChg chg="add del replId">
        <pc:chgData name="g Long" userId="45e1b07be9f96d2f" providerId="Windows Live" clId="Web-{1814196A-DF30-4F1D-BC2D-5C4FAB185881}" dt="2024-01-26T02:24:30.737" v="381"/>
        <pc:sldMkLst>
          <pc:docMk/>
          <pc:sldMk cId="3207501073" sldId="304"/>
        </pc:sldMkLst>
      </pc:sldChg>
      <pc:sldChg chg="add del replId">
        <pc:chgData name="g Long" userId="45e1b07be9f96d2f" providerId="Windows Live" clId="Web-{1814196A-DF30-4F1D-BC2D-5C4FAB185881}" dt="2024-01-26T02:20:18.165" v="369"/>
        <pc:sldMkLst>
          <pc:docMk/>
          <pc:sldMk cId="926074250" sldId="305"/>
        </pc:sldMkLst>
      </pc:sldChg>
      <pc:sldChg chg="delSp modSp new">
        <pc:chgData name="g Long" userId="45e1b07be9f96d2f" providerId="Windows Live" clId="Web-{1814196A-DF30-4F1D-BC2D-5C4FAB185881}" dt="2024-01-26T03:49:29.413" v="974"/>
        <pc:sldMkLst>
          <pc:docMk/>
          <pc:sldMk cId="1402963426" sldId="305"/>
        </pc:sldMkLst>
        <pc:spChg chg="mod">
          <ac:chgData name="g Long" userId="45e1b07be9f96d2f" providerId="Windows Live" clId="Web-{1814196A-DF30-4F1D-BC2D-5C4FAB185881}" dt="2024-01-26T03:47:54.925" v="964" actId="20577"/>
          <ac:spMkLst>
            <pc:docMk/>
            <pc:sldMk cId="1402963426" sldId="305"/>
            <ac:spMk id="2" creationId="{45F96E72-C183-E4BA-0EB7-6405CEBB6B6F}"/>
          </ac:spMkLst>
        </pc:spChg>
        <pc:spChg chg="mod">
          <ac:chgData name="g Long" userId="45e1b07be9f96d2f" providerId="Windows Live" clId="Web-{1814196A-DF30-4F1D-BC2D-5C4FAB185881}" dt="2024-01-26T03:49:29.397" v="973"/>
          <ac:spMkLst>
            <pc:docMk/>
            <pc:sldMk cId="1402963426" sldId="305"/>
            <ac:spMk id="3" creationId="{D69B11F6-96D2-DAFD-1FE1-76380A07AAF3}"/>
          </ac:spMkLst>
        </pc:spChg>
        <pc:spChg chg="mod">
          <ac:chgData name="g Long" userId="45e1b07be9f96d2f" providerId="Windows Live" clId="Web-{1814196A-DF30-4F1D-BC2D-5C4FAB185881}" dt="2024-01-26T03:49:29.413" v="974"/>
          <ac:spMkLst>
            <pc:docMk/>
            <pc:sldMk cId="1402963426" sldId="305"/>
            <ac:spMk id="4" creationId="{3B1657C6-689E-0B8D-15FA-2BB929DE7708}"/>
          </ac:spMkLst>
        </pc:spChg>
        <pc:spChg chg="del">
          <ac:chgData name="g Long" userId="45e1b07be9f96d2f" providerId="Windows Live" clId="Web-{1814196A-DF30-4F1D-BC2D-5C4FAB185881}" dt="2024-01-26T02:28:34.182" v="401"/>
          <ac:spMkLst>
            <pc:docMk/>
            <pc:sldMk cId="1402963426" sldId="305"/>
            <ac:spMk id="5" creationId="{810C78A1-FEE0-4DC0-59A5-3913DED1FBE3}"/>
          </ac:spMkLst>
        </pc:spChg>
        <pc:spChg chg="del">
          <ac:chgData name="g Long" userId="45e1b07be9f96d2f" providerId="Windows Live" clId="Web-{1814196A-DF30-4F1D-BC2D-5C4FAB185881}" dt="2024-01-26T02:28:29.714" v="400"/>
          <ac:spMkLst>
            <pc:docMk/>
            <pc:sldMk cId="1402963426" sldId="305"/>
            <ac:spMk id="6" creationId="{45B8BF5E-D3F8-0FDE-806A-9971FD33590C}"/>
          </ac:spMkLst>
        </pc:spChg>
        <pc:spChg chg="del mod">
          <ac:chgData name="g Long" userId="45e1b07be9f96d2f" providerId="Windows Live" clId="Web-{1814196A-DF30-4F1D-BC2D-5C4FAB185881}" dt="2024-01-26T02:28:17.791" v="398"/>
          <ac:spMkLst>
            <pc:docMk/>
            <pc:sldMk cId="1402963426" sldId="305"/>
            <ac:spMk id="7" creationId="{11A81456-FB6E-C320-1927-A2134528A435}"/>
          </ac:spMkLst>
        </pc:spChg>
        <pc:spChg chg="del">
          <ac:chgData name="g Long" userId="45e1b07be9f96d2f" providerId="Windows Live" clId="Web-{1814196A-DF30-4F1D-BC2D-5C4FAB185881}" dt="2024-01-26T02:28:23.432" v="399"/>
          <ac:spMkLst>
            <pc:docMk/>
            <pc:sldMk cId="1402963426" sldId="305"/>
            <ac:spMk id="8" creationId="{92763684-902C-E06A-AAAE-BFD394E6769D}"/>
          </ac:spMkLst>
        </pc:spChg>
      </pc:sldChg>
      <pc:sldChg chg="new add del">
        <pc:chgData name="g Long" userId="45e1b07be9f96d2f" providerId="Windows Live" clId="Web-{1814196A-DF30-4F1D-BC2D-5C4FAB185881}" dt="2024-01-26T01:39:33.503" v="111"/>
        <pc:sldMkLst>
          <pc:docMk/>
          <pc:sldMk cId="1496283428" sldId="305"/>
        </pc:sldMkLst>
      </pc:sldChg>
      <pc:sldChg chg="addSp delSp modSp new">
        <pc:chgData name="g Long" userId="45e1b07be9f96d2f" providerId="Windows Live" clId="Web-{1814196A-DF30-4F1D-BC2D-5C4FAB185881}" dt="2024-01-26T03:48:09.707" v="966" actId="20577"/>
        <pc:sldMkLst>
          <pc:docMk/>
          <pc:sldMk cId="3003408513" sldId="306"/>
        </pc:sldMkLst>
        <pc:spChg chg="mod">
          <ac:chgData name="g Long" userId="45e1b07be9f96d2f" providerId="Windows Live" clId="Web-{1814196A-DF30-4F1D-BC2D-5C4FAB185881}" dt="2024-01-26T03:48:09.707" v="966" actId="20577"/>
          <ac:spMkLst>
            <pc:docMk/>
            <pc:sldMk cId="3003408513" sldId="306"/>
            <ac:spMk id="2" creationId="{B1416661-6295-2874-C8E4-AC1E4051CDE0}"/>
          </ac:spMkLst>
        </pc:spChg>
        <pc:spChg chg="del">
          <ac:chgData name="g Long" userId="45e1b07be9f96d2f" providerId="Windows Live" clId="Web-{1814196A-DF30-4F1D-BC2D-5C4FAB185881}" dt="2024-01-26T02:49:43.976" v="596"/>
          <ac:spMkLst>
            <pc:docMk/>
            <pc:sldMk cId="3003408513" sldId="306"/>
            <ac:spMk id="3" creationId="{A5AC9645-7A11-903B-482F-AF85FED13F20}"/>
          </ac:spMkLst>
        </pc:spChg>
        <pc:spChg chg="del">
          <ac:chgData name="g Long" userId="45e1b07be9f96d2f" providerId="Windows Live" clId="Web-{1814196A-DF30-4F1D-BC2D-5C4FAB185881}" dt="2024-01-26T02:49:48.789" v="597"/>
          <ac:spMkLst>
            <pc:docMk/>
            <pc:sldMk cId="3003408513" sldId="306"/>
            <ac:spMk id="4" creationId="{54012F3A-7DC3-C789-7298-C790E06D4FBD}"/>
          </ac:spMkLst>
        </pc:spChg>
        <pc:spChg chg="del">
          <ac:chgData name="g Long" userId="45e1b07be9f96d2f" providerId="Windows Live" clId="Web-{1814196A-DF30-4F1D-BC2D-5C4FAB185881}" dt="2024-01-26T02:50:25.540" v="607"/>
          <ac:spMkLst>
            <pc:docMk/>
            <pc:sldMk cId="3003408513" sldId="306"/>
            <ac:spMk id="5" creationId="{1DA3A94C-3D91-182D-7157-52DD166D3282}"/>
          </ac:spMkLst>
        </pc:spChg>
        <pc:spChg chg="del">
          <ac:chgData name="g Long" userId="45e1b07be9f96d2f" providerId="Windows Live" clId="Web-{1814196A-DF30-4F1D-BC2D-5C4FAB185881}" dt="2024-01-26T02:50:25.540" v="606"/>
          <ac:spMkLst>
            <pc:docMk/>
            <pc:sldMk cId="3003408513" sldId="306"/>
            <ac:spMk id="6" creationId="{B681CB1B-866B-504F-B30A-02BC97A941A8}"/>
          </ac:spMkLst>
        </pc:spChg>
        <pc:spChg chg="del">
          <ac:chgData name="g Long" userId="45e1b07be9f96d2f" providerId="Windows Live" clId="Web-{1814196A-DF30-4F1D-BC2D-5C4FAB185881}" dt="2024-01-26T02:50:25.540" v="605"/>
          <ac:spMkLst>
            <pc:docMk/>
            <pc:sldMk cId="3003408513" sldId="306"/>
            <ac:spMk id="7" creationId="{0E3C95F1-8146-432B-F7BA-DD06295455F1}"/>
          </ac:spMkLst>
        </pc:spChg>
        <pc:spChg chg="del">
          <ac:chgData name="g Long" userId="45e1b07be9f96d2f" providerId="Windows Live" clId="Web-{1814196A-DF30-4F1D-BC2D-5C4FAB185881}" dt="2024-01-26T02:50:25.540" v="604"/>
          <ac:spMkLst>
            <pc:docMk/>
            <pc:sldMk cId="3003408513" sldId="306"/>
            <ac:spMk id="8" creationId="{097214BA-1699-1081-2BDE-A5344C30B1ED}"/>
          </ac:spMkLst>
        </pc:spChg>
        <pc:spChg chg="del">
          <ac:chgData name="g Long" userId="45e1b07be9f96d2f" providerId="Windows Live" clId="Web-{1814196A-DF30-4F1D-BC2D-5C4FAB185881}" dt="2024-01-26T02:50:25.540" v="603"/>
          <ac:spMkLst>
            <pc:docMk/>
            <pc:sldMk cId="3003408513" sldId="306"/>
            <ac:spMk id="9" creationId="{D26F2152-B131-CB9A-E888-FC2580F0D028}"/>
          </ac:spMkLst>
        </pc:spChg>
        <pc:spChg chg="del">
          <ac:chgData name="g Long" userId="45e1b07be9f96d2f" providerId="Windows Live" clId="Web-{1814196A-DF30-4F1D-BC2D-5C4FAB185881}" dt="2024-01-26T02:50:25.525" v="602"/>
          <ac:spMkLst>
            <pc:docMk/>
            <pc:sldMk cId="3003408513" sldId="306"/>
            <ac:spMk id="10" creationId="{79FA1284-8A18-0941-7E47-37037E863DB0}"/>
          </ac:spMkLst>
        </pc:spChg>
        <pc:picChg chg="add mod">
          <ac:chgData name="g Long" userId="45e1b07be9f96d2f" providerId="Windows Live" clId="Web-{1814196A-DF30-4F1D-BC2D-5C4FAB185881}" dt="2024-01-26T02:53:45.672" v="622" actId="1076"/>
          <ac:picMkLst>
            <pc:docMk/>
            <pc:sldMk cId="3003408513" sldId="306"/>
            <ac:picMk id="11" creationId="{9D9682D1-BA50-F53C-4DC2-B7AD7FE7AC76}"/>
          </ac:picMkLst>
        </pc:picChg>
        <pc:picChg chg="add mod">
          <ac:chgData name="g Long" userId="45e1b07be9f96d2f" providerId="Windows Live" clId="Web-{1814196A-DF30-4F1D-BC2D-5C4FAB185881}" dt="2024-01-26T02:53:49.594" v="623" actId="1076"/>
          <ac:picMkLst>
            <pc:docMk/>
            <pc:sldMk cId="3003408513" sldId="306"/>
            <ac:picMk id="12" creationId="{980AAF61-C032-8EF6-8684-4D3FD1B22CFC}"/>
          </ac:picMkLst>
        </pc:picChg>
        <pc:picChg chg="add mod">
          <ac:chgData name="g Long" userId="45e1b07be9f96d2f" providerId="Windows Live" clId="Web-{1814196A-DF30-4F1D-BC2D-5C4FAB185881}" dt="2024-01-26T02:54:16.126" v="625" actId="14100"/>
          <ac:picMkLst>
            <pc:docMk/>
            <pc:sldMk cId="3003408513" sldId="306"/>
            <ac:picMk id="13" creationId="{2E8104AE-2900-41F2-07C8-4226EAB8696F}"/>
          </ac:picMkLst>
        </pc:picChg>
        <pc:picChg chg="add del mod">
          <ac:chgData name="g Long" userId="45e1b07be9f96d2f" providerId="Windows Live" clId="Web-{1814196A-DF30-4F1D-BC2D-5C4FAB185881}" dt="2024-01-26T02:57:13.664" v="640"/>
          <ac:picMkLst>
            <pc:docMk/>
            <pc:sldMk cId="3003408513" sldId="306"/>
            <ac:picMk id="14" creationId="{88B63D6B-9EDB-F9F4-AFBE-DF36DF78E25F}"/>
          </ac:picMkLst>
        </pc:picChg>
        <pc:picChg chg="add mod">
          <ac:chgData name="g Long" userId="45e1b07be9f96d2f" providerId="Windows Live" clId="Web-{1814196A-DF30-4F1D-BC2D-5C4FAB185881}" dt="2024-01-26T02:57:44.352" v="645" actId="14100"/>
          <ac:picMkLst>
            <pc:docMk/>
            <pc:sldMk cId="3003408513" sldId="306"/>
            <ac:picMk id="15" creationId="{37FC5B90-9881-05B5-DE22-52DC8C76B418}"/>
          </ac:picMkLst>
        </pc:picChg>
      </pc:sldChg>
      <pc:sldChg chg="addSp delSp modSp add replId">
        <pc:chgData name="g Long" userId="45e1b07be9f96d2f" providerId="Windows Live" clId="Web-{1814196A-DF30-4F1D-BC2D-5C4FAB185881}" dt="2024-01-26T03:48:03.066" v="965" actId="20577"/>
        <pc:sldMkLst>
          <pc:docMk/>
          <pc:sldMk cId="2182342155" sldId="307"/>
        </pc:sldMkLst>
        <pc:spChg chg="mod">
          <ac:chgData name="g Long" userId="45e1b07be9f96d2f" providerId="Windows Live" clId="Web-{1814196A-DF30-4F1D-BC2D-5C4FAB185881}" dt="2024-01-26T03:48:03.066" v="965" actId="20577"/>
          <ac:spMkLst>
            <pc:docMk/>
            <pc:sldMk cId="2182342155" sldId="307"/>
            <ac:spMk id="2" creationId="{299E7CD2-13B5-EC16-C219-E4FCA5593770}"/>
          </ac:spMkLst>
        </pc:spChg>
        <pc:picChg chg="add mod">
          <ac:chgData name="g Long" userId="45e1b07be9f96d2f" providerId="Windows Live" clId="Web-{1814196A-DF30-4F1D-BC2D-5C4FAB185881}" dt="2024-01-26T03:00:15.107" v="671" actId="14100"/>
          <ac:picMkLst>
            <pc:docMk/>
            <pc:sldMk cId="2182342155" sldId="307"/>
            <ac:picMk id="3" creationId="{3A773F3D-C33B-BE08-2C90-D22D0D8C869D}"/>
          </ac:picMkLst>
        </pc:picChg>
        <pc:picChg chg="add mod">
          <ac:chgData name="g Long" userId="45e1b07be9f96d2f" providerId="Windows Live" clId="Web-{1814196A-DF30-4F1D-BC2D-5C4FAB185881}" dt="2024-01-26T02:58:45.839" v="656" actId="1076"/>
          <ac:picMkLst>
            <pc:docMk/>
            <pc:sldMk cId="2182342155" sldId="307"/>
            <ac:picMk id="4" creationId="{BBD0216B-2154-CEFC-0CA8-C2E868CF5D8D}"/>
          </ac:picMkLst>
        </pc:picChg>
        <pc:picChg chg="add mod">
          <ac:chgData name="g Long" userId="45e1b07be9f96d2f" providerId="Windows Live" clId="Web-{1814196A-DF30-4F1D-BC2D-5C4FAB185881}" dt="2024-01-26T02:59:18.996" v="662" actId="14100"/>
          <ac:picMkLst>
            <pc:docMk/>
            <pc:sldMk cId="2182342155" sldId="307"/>
            <ac:picMk id="5" creationId="{DC117EF5-7B8E-74D4-9A2F-20056F0D92AA}"/>
          </ac:picMkLst>
        </pc:picChg>
        <pc:picChg chg="add mod">
          <ac:chgData name="g Long" userId="45e1b07be9f96d2f" providerId="Windows Live" clId="Web-{1814196A-DF30-4F1D-BC2D-5C4FAB185881}" dt="2024-01-26T02:59:49.013" v="667" actId="14100"/>
          <ac:picMkLst>
            <pc:docMk/>
            <pc:sldMk cId="2182342155" sldId="307"/>
            <ac:picMk id="6" creationId="{4CC0BA70-469D-A6BB-7ADE-F41B6DD83331}"/>
          </ac:picMkLst>
        </pc:picChg>
        <pc:picChg chg="del">
          <ac:chgData name="g Long" userId="45e1b07be9f96d2f" providerId="Windows Live" clId="Web-{1814196A-DF30-4F1D-BC2D-5C4FAB185881}" dt="2024-01-26T02:56:21.209" v="635"/>
          <ac:picMkLst>
            <pc:docMk/>
            <pc:sldMk cId="2182342155" sldId="307"/>
            <ac:picMk id="11" creationId="{DF8310E1-A197-D6FF-FBD4-272234D49781}"/>
          </ac:picMkLst>
        </pc:picChg>
        <pc:picChg chg="del">
          <ac:chgData name="g Long" userId="45e1b07be9f96d2f" providerId="Windows Live" clId="Web-{1814196A-DF30-4F1D-BC2D-5C4FAB185881}" dt="2024-01-26T02:56:25.521" v="636"/>
          <ac:picMkLst>
            <pc:docMk/>
            <pc:sldMk cId="2182342155" sldId="307"/>
            <ac:picMk id="12" creationId="{D6E97CC8-12DE-2783-F57C-EF815642D753}"/>
          </ac:picMkLst>
        </pc:picChg>
        <pc:picChg chg="del">
          <ac:chgData name="g Long" userId="45e1b07be9f96d2f" providerId="Windows Live" clId="Web-{1814196A-DF30-4F1D-BC2D-5C4FAB185881}" dt="2024-01-26T02:56:33.287" v="637"/>
          <ac:picMkLst>
            <pc:docMk/>
            <pc:sldMk cId="2182342155" sldId="307"/>
            <ac:picMk id="13" creationId="{7E2E0EF8-E7A7-6BC0-C32E-36CFF2A606DF}"/>
          </ac:picMkLst>
        </pc:picChg>
        <pc:picChg chg="del">
          <ac:chgData name="g Long" userId="45e1b07be9f96d2f" providerId="Windows Live" clId="Web-{1814196A-DF30-4F1D-BC2D-5C4FAB185881}" dt="2024-01-26T02:57:00.194" v="638"/>
          <ac:picMkLst>
            <pc:docMk/>
            <pc:sldMk cId="2182342155" sldId="307"/>
            <ac:picMk id="14" creationId="{E105BECE-A792-8A1A-B388-0EC786ADC0CB}"/>
          </ac:picMkLst>
        </pc:picChg>
      </pc:sldChg>
      <pc:sldChg chg="addSp delSp modSp add replId">
        <pc:chgData name="g Long" userId="45e1b07be9f96d2f" providerId="Windows Live" clId="Web-{1814196A-DF30-4F1D-BC2D-5C4FAB185881}" dt="2024-01-26T03:48:16.754" v="967" actId="20577"/>
        <pc:sldMkLst>
          <pc:docMk/>
          <pc:sldMk cId="1581602809" sldId="308"/>
        </pc:sldMkLst>
        <pc:spChg chg="mod">
          <ac:chgData name="g Long" userId="45e1b07be9f96d2f" providerId="Windows Live" clId="Web-{1814196A-DF30-4F1D-BC2D-5C4FAB185881}" dt="2024-01-26T03:48:16.754" v="967" actId="20577"/>
          <ac:spMkLst>
            <pc:docMk/>
            <pc:sldMk cId="1581602809" sldId="308"/>
            <ac:spMk id="2" creationId="{7A83B82B-3ECC-7D08-9688-2C19AD46257D}"/>
          </ac:spMkLst>
        </pc:spChg>
        <pc:picChg chg="del">
          <ac:chgData name="g Long" userId="45e1b07be9f96d2f" providerId="Windows Live" clId="Web-{1814196A-DF30-4F1D-BC2D-5C4FAB185881}" dt="2024-01-26T03:01:01.328" v="677"/>
          <ac:picMkLst>
            <pc:docMk/>
            <pc:sldMk cId="1581602809" sldId="308"/>
            <ac:picMk id="3" creationId="{8BEE61C0-B1D1-535F-1C2F-C48C57132866}"/>
          </ac:picMkLst>
        </pc:picChg>
        <pc:picChg chg="del">
          <ac:chgData name="g Long" userId="45e1b07be9f96d2f" providerId="Windows Live" clId="Web-{1814196A-DF30-4F1D-BC2D-5C4FAB185881}" dt="2024-01-26T03:01:01.328" v="676"/>
          <ac:picMkLst>
            <pc:docMk/>
            <pc:sldMk cId="1581602809" sldId="308"/>
            <ac:picMk id="4" creationId="{F449BBB7-F750-87E1-7DC7-2E730BA91506}"/>
          </ac:picMkLst>
        </pc:picChg>
        <pc:picChg chg="del">
          <ac:chgData name="g Long" userId="45e1b07be9f96d2f" providerId="Windows Live" clId="Web-{1814196A-DF30-4F1D-BC2D-5C4FAB185881}" dt="2024-01-26T03:01:01.328" v="675"/>
          <ac:picMkLst>
            <pc:docMk/>
            <pc:sldMk cId="1581602809" sldId="308"/>
            <ac:picMk id="5" creationId="{53B42490-D8F7-0FAD-B2C4-E313E95AFA4F}"/>
          </ac:picMkLst>
        </pc:picChg>
        <pc:picChg chg="del">
          <ac:chgData name="g Long" userId="45e1b07be9f96d2f" providerId="Windows Live" clId="Web-{1814196A-DF30-4F1D-BC2D-5C4FAB185881}" dt="2024-01-26T03:01:01.328" v="674"/>
          <ac:picMkLst>
            <pc:docMk/>
            <pc:sldMk cId="1581602809" sldId="308"/>
            <ac:picMk id="6" creationId="{44027BA5-EB07-D70A-2B57-BAA044E99B8E}"/>
          </ac:picMkLst>
        </pc:picChg>
        <pc:picChg chg="add del mod">
          <ac:chgData name="g Long" userId="45e1b07be9f96d2f" providerId="Windows Live" clId="Web-{1814196A-DF30-4F1D-BC2D-5C4FAB185881}" dt="2024-01-26T03:01:10.484" v="685"/>
          <ac:picMkLst>
            <pc:docMk/>
            <pc:sldMk cId="1581602809" sldId="308"/>
            <ac:picMk id="7" creationId="{DF41F4BF-5E83-5217-25C2-7531AAEE4DC9}"/>
          </ac:picMkLst>
        </pc:picChg>
        <pc:picChg chg="add del mod">
          <ac:chgData name="g Long" userId="45e1b07be9f96d2f" providerId="Windows Live" clId="Web-{1814196A-DF30-4F1D-BC2D-5C4FAB185881}" dt="2024-01-26T03:01:10.484" v="684"/>
          <ac:picMkLst>
            <pc:docMk/>
            <pc:sldMk cId="1581602809" sldId="308"/>
            <ac:picMk id="8" creationId="{C408A4C6-3871-A10C-67B7-F8CB4A2F7DFD}"/>
          </ac:picMkLst>
        </pc:picChg>
        <pc:picChg chg="add del mod">
          <ac:chgData name="g Long" userId="45e1b07be9f96d2f" providerId="Windows Live" clId="Web-{1814196A-DF30-4F1D-BC2D-5C4FAB185881}" dt="2024-01-26T03:01:10.484" v="683"/>
          <ac:picMkLst>
            <pc:docMk/>
            <pc:sldMk cId="1581602809" sldId="308"/>
            <ac:picMk id="9" creationId="{F71354C1-FEDB-845E-E836-CC32D5820229}"/>
          </ac:picMkLst>
        </pc:picChg>
        <pc:picChg chg="add del mod">
          <ac:chgData name="g Long" userId="45e1b07be9f96d2f" providerId="Windows Live" clId="Web-{1814196A-DF30-4F1D-BC2D-5C4FAB185881}" dt="2024-01-26T03:01:10.484" v="682"/>
          <ac:picMkLst>
            <pc:docMk/>
            <pc:sldMk cId="1581602809" sldId="308"/>
            <ac:picMk id="10" creationId="{70D808F0-78ED-B8F7-7950-17DB1DA12D74}"/>
          </ac:picMkLst>
        </pc:picChg>
        <pc:picChg chg="add del mod">
          <ac:chgData name="g Long" userId="45e1b07be9f96d2f" providerId="Windows Live" clId="Web-{1814196A-DF30-4F1D-BC2D-5C4FAB185881}" dt="2024-01-26T03:01:27.969" v="701"/>
          <ac:picMkLst>
            <pc:docMk/>
            <pc:sldMk cId="1581602809" sldId="308"/>
            <ac:picMk id="11" creationId="{74FA1F00-DC5D-0552-E1C3-BB37E93AF337}"/>
          </ac:picMkLst>
        </pc:picChg>
        <pc:picChg chg="add del mod">
          <ac:chgData name="g Long" userId="45e1b07be9f96d2f" providerId="Windows Live" clId="Web-{1814196A-DF30-4F1D-BC2D-5C4FAB185881}" dt="2024-01-26T03:01:27.969" v="700"/>
          <ac:picMkLst>
            <pc:docMk/>
            <pc:sldMk cId="1581602809" sldId="308"/>
            <ac:picMk id="12" creationId="{B84577AB-8745-99BB-21D4-3A2C7284CD04}"/>
          </ac:picMkLst>
        </pc:picChg>
        <pc:picChg chg="add del mod">
          <ac:chgData name="g Long" userId="45e1b07be9f96d2f" providerId="Windows Live" clId="Web-{1814196A-DF30-4F1D-BC2D-5C4FAB185881}" dt="2024-01-26T03:01:27.969" v="699"/>
          <ac:picMkLst>
            <pc:docMk/>
            <pc:sldMk cId="1581602809" sldId="308"/>
            <ac:picMk id="13" creationId="{F8A61021-5C11-8F15-1647-1C2A2AB24016}"/>
          </ac:picMkLst>
        </pc:picChg>
        <pc:picChg chg="add del mod">
          <ac:chgData name="g Long" userId="45e1b07be9f96d2f" providerId="Windows Live" clId="Web-{1814196A-DF30-4F1D-BC2D-5C4FAB185881}" dt="2024-01-26T03:01:27.969" v="698"/>
          <ac:picMkLst>
            <pc:docMk/>
            <pc:sldMk cId="1581602809" sldId="308"/>
            <ac:picMk id="14" creationId="{5C8E121A-0E12-0514-ABBC-D8409DFAB8B3}"/>
          </ac:picMkLst>
        </pc:picChg>
        <pc:picChg chg="add mod">
          <ac:chgData name="g Long" userId="45e1b07be9f96d2f" providerId="Windows Live" clId="Web-{1814196A-DF30-4F1D-BC2D-5C4FAB185881}" dt="2024-01-26T03:01:52.814" v="707" actId="14100"/>
          <ac:picMkLst>
            <pc:docMk/>
            <pc:sldMk cId="1581602809" sldId="308"/>
            <ac:picMk id="15" creationId="{53E922D0-57F2-0FB4-0B0F-765163DBE1A9}"/>
          </ac:picMkLst>
        </pc:picChg>
        <pc:picChg chg="add mod">
          <ac:chgData name="g Long" userId="45e1b07be9f96d2f" providerId="Windows Live" clId="Web-{1814196A-DF30-4F1D-BC2D-5C4FAB185881}" dt="2024-01-26T03:02:21.018" v="712" actId="14100"/>
          <ac:picMkLst>
            <pc:docMk/>
            <pc:sldMk cId="1581602809" sldId="308"/>
            <ac:picMk id="16" creationId="{FDE77C48-7411-90A6-6870-B44F9E5E6730}"/>
          </ac:picMkLst>
        </pc:picChg>
        <pc:picChg chg="add mod">
          <ac:chgData name="g Long" userId="45e1b07be9f96d2f" providerId="Windows Live" clId="Web-{1814196A-DF30-4F1D-BC2D-5C4FAB185881}" dt="2024-01-26T03:03:21.583" v="720" actId="1076"/>
          <ac:picMkLst>
            <pc:docMk/>
            <pc:sldMk cId="1581602809" sldId="308"/>
            <ac:picMk id="17" creationId="{10E207B8-C188-BD33-F7A8-401991CC3A70}"/>
          </ac:picMkLst>
        </pc:picChg>
      </pc:sldChg>
      <pc:sldChg chg="addSp modSp add replId">
        <pc:chgData name="g Long" userId="45e1b07be9f96d2f" providerId="Windows Live" clId="Web-{1814196A-DF30-4F1D-BC2D-5C4FAB185881}" dt="2024-01-26T03:48:32.645" v="969" actId="20577"/>
        <pc:sldMkLst>
          <pc:docMk/>
          <pc:sldMk cId="1276724964" sldId="309"/>
        </pc:sldMkLst>
        <pc:spChg chg="mod">
          <ac:chgData name="g Long" userId="45e1b07be9f96d2f" providerId="Windows Live" clId="Web-{1814196A-DF30-4F1D-BC2D-5C4FAB185881}" dt="2024-01-26T03:48:32.645" v="969" actId="20577"/>
          <ac:spMkLst>
            <pc:docMk/>
            <pc:sldMk cId="1276724964" sldId="309"/>
            <ac:spMk id="2330" creationId="{AAD3081D-F46A-B630-21B1-408D6F674307}"/>
          </ac:spMkLst>
        </pc:spChg>
        <pc:picChg chg="add mod">
          <ac:chgData name="g Long" userId="45e1b07be9f96d2f" providerId="Windows Live" clId="Web-{1814196A-DF30-4F1D-BC2D-5C4FAB185881}" dt="2024-01-26T03:22:21.466" v="819" actId="14100"/>
          <ac:picMkLst>
            <pc:docMk/>
            <pc:sldMk cId="1276724964" sldId="309"/>
            <ac:picMk id="2" creationId="{E7A5C9F0-6B6B-F404-1808-FBE4BA44E3BA}"/>
          </ac:picMkLst>
        </pc:picChg>
        <pc:picChg chg="mod">
          <ac:chgData name="g Long" userId="45e1b07be9f96d2f" providerId="Windows Live" clId="Web-{1814196A-DF30-4F1D-BC2D-5C4FAB185881}" dt="2024-01-26T03:18:05.957" v="809" actId="14100"/>
          <ac:picMkLst>
            <pc:docMk/>
            <pc:sldMk cId="1276724964" sldId="309"/>
            <ac:picMk id="11" creationId="{5243B14B-FF7E-74E8-0465-0E1B95B78B8F}"/>
          </ac:picMkLst>
        </pc:picChg>
        <pc:picChg chg="mod">
          <ac:chgData name="g Long" userId="45e1b07be9f96d2f" providerId="Windows Live" clId="Web-{1814196A-DF30-4F1D-BC2D-5C4FAB185881}" dt="2024-01-26T03:18:09.770" v="810" actId="14100"/>
          <ac:picMkLst>
            <pc:docMk/>
            <pc:sldMk cId="1276724964" sldId="309"/>
            <ac:picMk id="12" creationId="{0288BB08-C779-088E-2823-DA2F9054A802}"/>
          </ac:picMkLst>
        </pc:picChg>
      </pc:sldChg>
      <pc:sldChg chg="addSp delSp modSp add ord replId">
        <pc:chgData name="g Long" userId="45e1b07be9f96d2f" providerId="Windows Live" clId="Web-{1814196A-DF30-4F1D-BC2D-5C4FAB185881}" dt="2024-01-26T03:52:10.840" v="990"/>
        <pc:sldMkLst>
          <pc:docMk/>
          <pc:sldMk cId="3868059469" sldId="310"/>
        </pc:sldMkLst>
        <pc:spChg chg="add del mod">
          <ac:chgData name="g Long" userId="45e1b07be9f96d2f" providerId="Windows Live" clId="Web-{1814196A-DF30-4F1D-BC2D-5C4FAB185881}" dt="2024-01-26T03:33:47.880" v="847"/>
          <ac:spMkLst>
            <pc:docMk/>
            <pc:sldMk cId="3868059469" sldId="310"/>
            <ac:spMk id="4" creationId="{4D523720-E8DA-9944-1FF1-A45A266C1D84}"/>
          </ac:spMkLst>
        </pc:spChg>
        <pc:spChg chg="add mod">
          <ac:chgData name="g Long" userId="45e1b07be9f96d2f" providerId="Windows Live" clId="Web-{1814196A-DF30-4F1D-BC2D-5C4FAB185881}" dt="2024-01-26T03:48:46.021" v="970" actId="20577"/>
          <ac:spMkLst>
            <pc:docMk/>
            <pc:sldMk cId="3868059469" sldId="310"/>
            <ac:spMk id="6" creationId="{769D9838-8A0E-C848-3110-3142789231FB}"/>
          </ac:spMkLst>
        </pc:spChg>
        <pc:spChg chg="mod">
          <ac:chgData name="g Long" userId="45e1b07be9f96d2f" providerId="Windows Live" clId="Web-{1814196A-DF30-4F1D-BC2D-5C4FAB185881}" dt="2024-01-26T03:37:30.653" v="894" actId="20577"/>
          <ac:spMkLst>
            <pc:docMk/>
            <pc:sldMk cId="3868059469" sldId="310"/>
            <ac:spMk id="2330" creationId="{84FC30DF-8559-680B-D5AD-4301C3207684}"/>
          </ac:spMkLst>
        </pc:spChg>
        <pc:picChg chg="del">
          <ac:chgData name="g Long" userId="45e1b07be9f96d2f" providerId="Windows Live" clId="Web-{1814196A-DF30-4F1D-BC2D-5C4FAB185881}" dt="2024-01-26T03:31:24.531" v="832"/>
          <ac:picMkLst>
            <pc:docMk/>
            <pc:sldMk cId="3868059469" sldId="310"/>
            <ac:picMk id="2" creationId="{242700E0-1095-98B2-EA0C-4D2BB5DEC88B}"/>
          </ac:picMkLst>
        </pc:picChg>
        <pc:picChg chg="mod">
          <ac:chgData name="g Long" userId="45e1b07be9f96d2f" providerId="Windows Live" clId="Web-{1814196A-DF30-4F1D-BC2D-5C4FAB185881}" dt="2024-01-26T03:32:21.361" v="839" actId="14100"/>
          <ac:picMkLst>
            <pc:docMk/>
            <pc:sldMk cId="3868059469" sldId="310"/>
            <ac:picMk id="11" creationId="{52A5311D-443D-CDD1-14FC-3133E820107A}"/>
          </ac:picMkLst>
        </pc:picChg>
        <pc:picChg chg="mod">
          <ac:chgData name="g Long" userId="45e1b07be9f96d2f" providerId="Windows Live" clId="Web-{1814196A-DF30-4F1D-BC2D-5C4FAB185881}" dt="2024-01-26T03:32:28.487" v="840" actId="14100"/>
          <ac:picMkLst>
            <pc:docMk/>
            <pc:sldMk cId="3868059469" sldId="310"/>
            <ac:picMk id="12" creationId="{89F68C6F-6989-732D-A446-1CB77081F1C1}"/>
          </ac:picMkLst>
        </pc:picChg>
      </pc:sldChg>
      <pc:sldChg chg="modSp add replId">
        <pc:chgData name="g Long" userId="45e1b07be9f96d2f" providerId="Windows Live" clId="Web-{1814196A-DF30-4F1D-BC2D-5C4FAB185881}" dt="2024-01-26T03:49:06.709" v="972" actId="20577"/>
        <pc:sldMkLst>
          <pc:docMk/>
          <pc:sldMk cId="3756106757" sldId="311"/>
        </pc:sldMkLst>
        <pc:spChg chg="mod">
          <ac:chgData name="g Long" userId="45e1b07be9f96d2f" providerId="Windows Live" clId="Web-{1814196A-DF30-4F1D-BC2D-5C4FAB185881}" dt="2024-01-26T03:49:06.709" v="972" actId="20577"/>
          <ac:spMkLst>
            <pc:docMk/>
            <pc:sldMk cId="3756106757" sldId="311"/>
            <ac:spMk id="2" creationId="{9D9A48EF-11F8-E9FE-26D7-9E22381ABC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>
          <a:extLst>
            <a:ext uri="{FF2B5EF4-FFF2-40B4-BE49-F238E27FC236}">
              <a16:creationId xmlns:a16="http://schemas.microsoft.com/office/drawing/2014/main" id="{E66FDCE4-12A4-E98F-8122-DC046F04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>
            <a:extLst>
              <a:ext uri="{FF2B5EF4-FFF2-40B4-BE49-F238E27FC236}">
                <a16:creationId xmlns:a16="http://schemas.microsoft.com/office/drawing/2014/main" id="{72334E55-8854-2EAD-40ED-4CB5473E68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>
            <a:extLst>
              <a:ext uri="{FF2B5EF4-FFF2-40B4-BE49-F238E27FC236}">
                <a16:creationId xmlns:a16="http://schemas.microsoft.com/office/drawing/2014/main" id="{3A22D84C-75E6-3821-0ADE-0786280F77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01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g8728718f4e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0" name="Google Shape;3490;g8728718f4e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9889D883-C56B-B9E2-1BA5-0143D4DA2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>
            <a:extLst>
              <a:ext uri="{FF2B5EF4-FFF2-40B4-BE49-F238E27FC236}">
                <a16:creationId xmlns:a16="http://schemas.microsoft.com/office/drawing/2014/main" id="{E99DF496-CC2B-D9A8-B301-94DE61BBFE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>
            <a:extLst>
              <a:ext uri="{FF2B5EF4-FFF2-40B4-BE49-F238E27FC236}">
                <a16:creationId xmlns:a16="http://schemas.microsoft.com/office/drawing/2014/main" id="{47785C75-4E1F-707A-170B-991F28F40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676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B8B2CA33-960F-B180-D16D-73A587ADA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>
            <a:extLst>
              <a:ext uri="{FF2B5EF4-FFF2-40B4-BE49-F238E27FC236}">
                <a16:creationId xmlns:a16="http://schemas.microsoft.com/office/drawing/2014/main" id="{4FBE876F-4164-ACE6-895D-3A0AEA6668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>
            <a:extLst>
              <a:ext uri="{FF2B5EF4-FFF2-40B4-BE49-F238E27FC236}">
                <a16:creationId xmlns:a16="http://schemas.microsoft.com/office/drawing/2014/main" id="{FECFDC84-3FC4-6647-AE9B-66CDFED4D7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284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2664" y="1651958"/>
            <a:ext cx="4264936" cy="3491441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6" y="444398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6" y="4355911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699" y="451213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1" y="404726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12111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-128274" y="1012472"/>
            <a:ext cx="2700849" cy="431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1800" b="1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FPT APTECH HANOI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CE4BEEA-A01C-2FCF-4B93-85D3AB82C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2472" y="1049241"/>
            <a:ext cx="3191857" cy="896100"/>
          </a:xfrm>
        </p:spPr>
        <p:txBody>
          <a:bodyPr/>
          <a:lstStyle/>
          <a:p>
            <a:r>
              <a:rPr lang="en" sz="4400" b="1">
                <a:solidFill>
                  <a:schemeClr val="tx1">
                    <a:lumMod val="50000"/>
                  </a:schemeClr>
                </a:solidFill>
              </a:rPr>
              <a:t>E-Project</a:t>
            </a:r>
            <a:endParaRPr lang="vi-VN" sz="4400" b="1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Hình ảnh 3" descr="Ảnh có chứa văn bản, Phông chữ, biểu tượng, Thương hiệu&#10;&#10;Mô tả được tự động tạo">
            <a:extLst>
              <a:ext uri="{FF2B5EF4-FFF2-40B4-BE49-F238E27FC236}">
                <a16:creationId xmlns:a16="http://schemas.microsoft.com/office/drawing/2014/main" id="{2380668C-8C09-ABD1-F159-F3792039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19" y="36490"/>
            <a:ext cx="2080611" cy="1021726"/>
          </a:xfrm>
          <a:prstGeom prst="rect">
            <a:avLst/>
          </a:prstGeom>
        </p:spPr>
      </p:pic>
      <p:sp>
        <p:nvSpPr>
          <p:cNvPr id="6" name="Chỗ dành sẵn cho Văn bản 2">
            <a:extLst>
              <a:ext uri="{FF2B5EF4-FFF2-40B4-BE49-F238E27FC236}">
                <a16:creationId xmlns:a16="http://schemas.microsoft.com/office/drawing/2014/main" id="{E147F294-A93F-E6E4-11FC-D9900AB52695}"/>
              </a:ext>
            </a:extLst>
          </p:cNvPr>
          <p:cNvSpPr txBox="1">
            <a:spLocks/>
          </p:cNvSpPr>
          <p:nvPr/>
        </p:nvSpPr>
        <p:spPr>
          <a:xfrm>
            <a:off x="4385127" y="1949033"/>
            <a:ext cx="3197896" cy="1315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152400"/>
            <a:r>
              <a:rPr lang="vi-VN" b="1" err="1">
                <a:solidFill>
                  <a:srgbClr val="262626"/>
                </a:solidFill>
                <a:cs typeface="Arial"/>
              </a:rPr>
              <a:t>Technology</a:t>
            </a:r>
            <a:r>
              <a:rPr lang="vi-VN" b="1">
                <a:solidFill>
                  <a:srgbClr val="262626"/>
                </a:solidFill>
                <a:cs typeface="Arial"/>
              </a:rPr>
              <a:t> </a:t>
            </a:r>
            <a:r>
              <a:rPr lang="vi-VN" b="1" err="1">
                <a:solidFill>
                  <a:srgbClr val="262626"/>
                </a:solidFill>
                <a:cs typeface="Arial"/>
              </a:rPr>
              <a:t>Product</a:t>
            </a:r>
            <a:r>
              <a:rPr lang="vi-VN" sz="1600" b="1">
                <a:solidFill>
                  <a:srgbClr val="262626"/>
                </a:solidFill>
                <a:latin typeface="Arial"/>
                <a:cs typeface="Arial"/>
              </a:rPr>
              <a:t>              </a:t>
            </a:r>
            <a:endParaRPr lang="vi-VN"/>
          </a:p>
          <a:p>
            <a:pPr marL="152400"/>
            <a:endParaRPr lang="vi-VN" sz="1600" b="1">
              <a:solidFill>
                <a:srgbClr val="262626"/>
              </a:solidFill>
              <a:latin typeface="Arial"/>
              <a:cs typeface="Arial"/>
            </a:endParaRPr>
          </a:p>
          <a:p>
            <a:pPr marL="152400"/>
            <a:r>
              <a:rPr lang="vi-VN" sz="1600" b="1" err="1">
                <a:solidFill>
                  <a:srgbClr val="262626"/>
                </a:solidFill>
                <a:latin typeface="Arial"/>
                <a:cs typeface="Arial"/>
              </a:rPr>
              <a:t>Teacher</a:t>
            </a:r>
            <a:r>
              <a:rPr lang="vi-VN" sz="1600" b="1">
                <a:solidFill>
                  <a:srgbClr val="262626"/>
                </a:solidFill>
                <a:latin typeface="Arial"/>
                <a:cs typeface="Arial"/>
              </a:rPr>
              <a:t> : </a:t>
            </a:r>
            <a:r>
              <a:rPr lang="vi-VN" sz="1600" b="1" err="1">
                <a:solidFill>
                  <a:srgbClr val="262626"/>
                </a:solidFill>
                <a:latin typeface="Arial"/>
                <a:cs typeface="Arial"/>
              </a:rPr>
              <a:t>Nguyen</a:t>
            </a:r>
            <a:r>
              <a:rPr lang="vi-VN" sz="1600" b="1">
                <a:solidFill>
                  <a:srgbClr val="262626"/>
                </a:solidFill>
                <a:latin typeface="Arial"/>
                <a:cs typeface="Arial"/>
              </a:rPr>
              <a:t> Duy Hoang</a:t>
            </a:r>
            <a:endParaRPr lang="vi-VN"/>
          </a:p>
        </p:txBody>
      </p:sp>
      <p:pic>
        <p:nvPicPr>
          <p:cNvPr id="8" name="Hình ảnh 7" descr="Ảnh có chứa vòng tròn, biểu đồ, hàng, ảnh chụp màn hình&#10;&#10;Mô tả được tự động tạo">
            <a:extLst>
              <a:ext uri="{FF2B5EF4-FFF2-40B4-BE49-F238E27FC236}">
                <a16:creationId xmlns:a16="http://schemas.microsoft.com/office/drawing/2014/main" id="{D9B10F7E-3E20-1E6C-DB74-2911421E5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56" y="4148943"/>
            <a:ext cx="3534849" cy="902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7129C939-C372-33E3-6BEF-20DB9893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44">
            <a:extLst>
              <a:ext uri="{FF2B5EF4-FFF2-40B4-BE49-F238E27FC236}">
                <a16:creationId xmlns:a16="http://schemas.microsoft.com/office/drawing/2014/main" id="{AAD3081D-F46A-B630-21B1-408D6F6743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68283" y="2941407"/>
            <a:ext cx="3175592" cy="1922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400" b="1"/>
              <a:t>Displaying detailed information helps customers better understand products and make comparisons</a:t>
            </a:r>
            <a:endParaRPr lang="vi-VN" b="1"/>
          </a:p>
        </p:txBody>
      </p:sp>
      <p:sp>
        <p:nvSpPr>
          <p:cNvPr id="4" name="Tiêu đề 1">
            <a:extLst>
              <a:ext uri="{FF2B5EF4-FFF2-40B4-BE49-F238E27FC236}">
                <a16:creationId xmlns:a16="http://schemas.microsoft.com/office/drawing/2014/main" id="{A7E83893-2BD9-E1AE-E72F-BBE03E3C1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775" y="128427"/>
            <a:ext cx="6006300" cy="595800"/>
          </a:xfrm>
        </p:spPr>
        <p:txBody>
          <a:bodyPr/>
          <a:lstStyle/>
          <a:p>
            <a:r>
              <a:rPr lang="vi-VN" b="1"/>
              <a:t>INDIVIDUAL PRODUCT PAGE</a:t>
            </a:r>
          </a:p>
        </p:txBody>
      </p:sp>
      <p:pic>
        <p:nvPicPr>
          <p:cNvPr id="5" name="Hình ảnh 4" descr="Ảnh có chứa văn bản, ảnh chụp màn hình, phần mềm, Trang web&#10;&#10;Mô tả được tự động tạo">
            <a:extLst>
              <a:ext uri="{FF2B5EF4-FFF2-40B4-BE49-F238E27FC236}">
                <a16:creationId xmlns:a16="http://schemas.microsoft.com/office/drawing/2014/main" id="{EFE96F65-0385-9BCF-4044-8B887F2B7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48" y="825047"/>
            <a:ext cx="3404852" cy="1843299"/>
          </a:xfrm>
          <a:prstGeom prst="rect">
            <a:avLst/>
          </a:prstGeom>
        </p:spPr>
      </p:pic>
      <p:pic>
        <p:nvPicPr>
          <p:cNvPr id="6" name="Hình ảnh 5" descr="Ảnh có chứa văn bản, ảnh chụp màn hình, phần mềm, Biểu tượng máy tính&#10;&#10;Mô tả được tự động tạo">
            <a:extLst>
              <a:ext uri="{FF2B5EF4-FFF2-40B4-BE49-F238E27FC236}">
                <a16:creationId xmlns:a16="http://schemas.microsoft.com/office/drawing/2014/main" id="{2A1CA297-1F8D-2E5E-1244-A27A90584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148" y="3013767"/>
            <a:ext cx="3437050" cy="1844677"/>
          </a:xfrm>
          <a:prstGeom prst="rect">
            <a:avLst/>
          </a:prstGeom>
        </p:spPr>
      </p:pic>
      <p:pic>
        <p:nvPicPr>
          <p:cNvPr id="2" name="Hình ảnh 1" descr="Ảnh có chứa văn bản, đồ điện tử, ảnh chụp màn hình, màn hình&#10;&#10;Mô tả được tự động tạo">
            <a:extLst>
              <a:ext uri="{FF2B5EF4-FFF2-40B4-BE49-F238E27FC236}">
                <a16:creationId xmlns:a16="http://schemas.microsoft.com/office/drawing/2014/main" id="{8B35693A-0A90-9C65-BA95-B6D1BC660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084" y="821399"/>
            <a:ext cx="3396803" cy="185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24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0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A927-5DFB-E9E2-84CE-BB7FFE1EF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9A48EF-11F8-E9FE-26D7-9E22381A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775" y="128427"/>
            <a:ext cx="6006300" cy="595800"/>
          </a:xfrm>
        </p:spPr>
        <p:txBody>
          <a:bodyPr/>
          <a:lstStyle/>
          <a:p>
            <a:r>
              <a:rPr lang="vi-VN" b="1"/>
              <a:t>ABOUT US PAGE</a:t>
            </a:r>
          </a:p>
        </p:txBody>
      </p:sp>
      <p:pic>
        <p:nvPicPr>
          <p:cNvPr id="12" name="Hình ảnh 11" descr="Ảnh có chứa văn bản, đồ điện tử, ảnh chụp màn hình, phần mềm&#10;&#10;Mô tả được tự động tạo">
            <a:extLst>
              <a:ext uri="{FF2B5EF4-FFF2-40B4-BE49-F238E27FC236}">
                <a16:creationId xmlns:a16="http://schemas.microsoft.com/office/drawing/2014/main" id="{C16775F5-6A10-93B8-682F-064F37FC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1" y="1062358"/>
            <a:ext cx="3654380" cy="1811390"/>
          </a:xfrm>
          <a:prstGeom prst="rect">
            <a:avLst/>
          </a:prstGeom>
        </p:spPr>
      </p:pic>
      <p:sp>
        <p:nvSpPr>
          <p:cNvPr id="23" name="Google Shape;2330;p44">
            <a:extLst>
              <a:ext uri="{FF2B5EF4-FFF2-40B4-BE49-F238E27FC236}">
                <a16:creationId xmlns:a16="http://schemas.microsoft.com/office/drawing/2014/main" id="{DB0790AE-343F-6810-7358-E808B56597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61466" y="3512906"/>
            <a:ext cx="3175592" cy="747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Wingdings"/>
              <a:buChar char="q"/>
            </a:pPr>
            <a:r>
              <a:rPr lang="en" sz="2400" b="1">
                <a:solidFill>
                  <a:schemeClr val="tx1"/>
                </a:solidFill>
              </a:rPr>
              <a:t>Our company</a:t>
            </a:r>
            <a:endParaRPr lang="vi-VN" b="1">
              <a:solidFill>
                <a:schemeClr val="tx1"/>
              </a:solidFill>
            </a:endParaRPr>
          </a:p>
        </p:txBody>
      </p:sp>
      <p:pic>
        <p:nvPicPr>
          <p:cNvPr id="24" name="Hình ảnh 23" descr="Ảnh có chứa văn bản, ảnh chụp màn hình, Website, Trang web&#10;&#10;Mô tả được tự động tạo">
            <a:extLst>
              <a:ext uri="{FF2B5EF4-FFF2-40B4-BE49-F238E27FC236}">
                <a16:creationId xmlns:a16="http://schemas.microsoft.com/office/drawing/2014/main" id="{B65B89B6-F419-B406-AAA2-6E485EBA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9401"/>
            <a:ext cx="3654380" cy="1817303"/>
          </a:xfrm>
          <a:prstGeom prst="rect">
            <a:avLst/>
          </a:prstGeom>
        </p:spPr>
      </p:pic>
      <p:pic>
        <p:nvPicPr>
          <p:cNvPr id="25" name="Hình ảnh 24" descr="Ảnh có chứa văn bản, ảnh chụp màn hình, màn hình, phần mềm&#10;&#10;Mô tả được tự động tạo">
            <a:extLst>
              <a:ext uri="{FF2B5EF4-FFF2-40B4-BE49-F238E27FC236}">
                <a16:creationId xmlns:a16="http://schemas.microsoft.com/office/drawing/2014/main" id="{82C0D6BD-0860-998D-8B8C-1A6939647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82" y="3131159"/>
            <a:ext cx="3654381" cy="18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06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881BCE3D-87E6-6EB0-40B3-90C4D638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ình ảnh 10" descr="Ảnh có chứa văn bản, ảnh chụp màn hình, biểu đồ, số&#10;&#10;Mô tả được tự động tạo">
            <a:extLst>
              <a:ext uri="{FF2B5EF4-FFF2-40B4-BE49-F238E27FC236}">
                <a16:creationId xmlns:a16="http://schemas.microsoft.com/office/drawing/2014/main" id="{52A5311D-443D-CDD1-14FC-3133E820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03" y="521855"/>
            <a:ext cx="3541692" cy="1805739"/>
          </a:xfrm>
          <a:prstGeom prst="rect">
            <a:avLst/>
          </a:prstGeom>
        </p:spPr>
      </p:pic>
      <p:pic>
        <p:nvPicPr>
          <p:cNvPr id="12" name="Hình ảnh 11" descr="Ảnh có chứa văn bản, ảnh chụp màn hình, Website, Trang web&#10;&#10;Mô tả được tự động tạo">
            <a:extLst>
              <a:ext uri="{FF2B5EF4-FFF2-40B4-BE49-F238E27FC236}">
                <a16:creationId xmlns:a16="http://schemas.microsoft.com/office/drawing/2014/main" id="{89F68C6F-6989-732D-A446-1CB77081F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20" y="2935184"/>
            <a:ext cx="3541692" cy="1804745"/>
          </a:xfrm>
          <a:prstGeom prst="rect">
            <a:avLst/>
          </a:prstGeom>
        </p:spPr>
      </p:pic>
      <p:sp>
        <p:nvSpPr>
          <p:cNvPr id="6" name="Google Shape;2330;p44">
            <a:extLst>
              <a:ext uri="{FF2B5EF4-FFF2-40B4-BE49-F238E27FC236}">
                <a16:creationId xmlns:a16="http://schemas.microsoft.com/office/drawing/2014/main" id="{769D9838-8A0E-C848-3110-3142789231FB}"/>
              </a:ext>
            </a:extLst>
          </p:cNvPr>
          <p:cNvSpPr txBox="1">
            <a:spLocks/>
          </p:cNvSpPr>
          <p:nvPr/>
        </p:nvSpPr>
        <p:spPr>
          <a:xfrm>
            <a:off x="5056288" y="2932822"/>
            <a:ext cx="3175592" cy="164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57200" indent="-457200" algn="l">
              <a:buFont typeface="Wingdings"/>
              <a:buChar char="q"/>
            </a:pPr>
            <a:r>
              <a:rPr lang="en" sz="3200" b="1">
                <a:solidFill>
                  <a:schemeClr val="tx1">
                    <a:lumMod val="50000"/>
                  </a:schemeClr>
                </a:solidFill>
              </a:rPr>
              <a:t>Contact:</a:t>
            </a:r>
            <a:endParaRPr lang="vi-VN">
              <a:solidFill>
                <a:schemeClr val="tx1">
                  <a:lumMod val="50000"/>
                </a:schemeClr>
              </a:solidFill>
            </a:endParaRPr>
          </a:p>
          <a:p>
            <a:pPr algn="l"/>
            <a:r>
              <a:rPr lang="en" sz="2600">
                <a:solidFill>
                  <a:schemeClr val="tx1">
                    <a:lumMod val="50000"/>
                  </a:schemeClr>
                </a:solidFill>
              </a:rPr>
              <a:t> </a:t>
            </a:r>
            <a:r>
              <a:rPr lang="en" sz="2600">
                <a:solidFill>
                  <a:schemeClr val="bg2"/>
                </a:solidFill>
              </a:rPr>
              <a:t>Company address  and contact form.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EFEC04D5-74EF-CC82-30BD-D357449EEED2}"/>
              </a:ext>
            </a:extLst>
          </p:cNvPr>
          <p:cNvSpPr txBox="1">
            <a:spLocks/>
          </p:cNvSpPr>
          <p:nvPr/>
        </p:nvSpPr>
        <p:spPr>
          <a:xfrm>
            <a:off x="4975258" y="606038"/>
            <a:ext cx="3175592" cy="164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57200" indent="-457200" algn="l">
              <a:buFont typeface="Wingdings"/>
              <a:buChar char="q"/>
            </a:pPr>
            <a:r>
              <a:rPr lang="en" sz="3200" b="1">
                <a:solidFill>
                  <a:schemeClr val="tx1">
                    <a:lumMod val="50000"/>
                  </a:schemeClr>
                </a:solidFill>
              </a:rPr>
              <a:t>Showroom:</a:t>
            </a:r>
            <a:endParaRPr lang="vi-VN">
              <a:solidFill>
                <a:schemeClr val="tx1">
                  <a:lumMod val="50000"/>
                </a:schemeClr>
              </a:solidFill>
            </a:endParaRPr>
          </a:p>
          <a:p>
            <a:pPr algn="l"/>
            <a:r>
              <a:rPr lang="en" sz="2600">
                <a:solidFill>
                  <a:schemeClr val="tx1">
                    <a:lumMod val="50000"/>
                  </a:schemeClr>
                </a:solidFill>
              </a:rPr>
              <a:t> Our </a:t>
            </a:r>
            <a:r>
              <a:rPr lang="en" sz="2600" err="1">
                <a:solidFill>
                  <a:schemeClr val="tx1">
                    <a:lumMod val="50000"/>
                  </a:schemeClr>
                </a:solidFill>
              </a:rPr>
              <a:t>localtion</a:t>
            </a:r>
            <a:r>
              <a:rPr lang="en" sz="260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8059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/>
              <a:t>Thank for listening!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>
          <a:extLst>
            <a:ext uri="{FF2B5EF4-FFF2-40B4-BE49-F238E27FC236}">
              <a16:creationId xmlns:a16="http://schemas.microsoft.com/office/drawing/2014/main" id="{50880871-FD39-FAFA-F7E3-E41072121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>
            <a:extLst>
              <a:ext uri="{FF2B5EF4-FFF2-40B4-BE49-F238E27FC236}">
                <a16:creationId xmlns:a16="http://schemas.microsoft.com/office/drawing/2014/main" id="{93D25A42-E243-5606-E9EB-B75EB8E53BC7}"/>
              </a:ext>
            </a:extLst>
          </p:cNvPr>
          <p:cNvGrpSpPr/>
          <p:nvPr/>
        </p:nvGrpSpPr>
        <p:grpSpPr>
          <a:xfrm>
            <a:off x="2283563" y="1154761"/>
            <a:ext cx="278550" cy="254402"/>
            <a:chOff x="3614228" y="234880"/>
            <a:chExt cx="1915500" cy="1915500"/>
          </a:xfrm>
        </p:grpSpPr>
        <p:sp>
          <p:nvSpPr>
            <p:cNvPr id="2163" name="Google Shape;2163;p39">
              <a:extLst>
                <a:ext uri="{FF2B5EF4-FFF2-40B4-BE49-F238E27FC236}">
                  <a16:creationId xmlns:a16="http://schemas.microsoft.com/office/drawing/2014/main" id="{BC6E0AAF-B62D-C78F-9A4C-9C544E8FF5B1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>
              <a:extLst>
                <a:ext uri="{FF2B5EF4-FFF2-40B4-BE49-F238E27FC236}">
                  <a16:creationId xmlns:a16="http://schemas.microsoft.com/office/drawing/2014/main" id="{7A5B8242-3121-2589-0432-946F4D36F638}"/>
                </a:ext>
              </a:extLst>
            </p:cNvPr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39">
            <a:extLst>
              <a:ext uri="{FF2B5EF4-FFF2-40B4-BE49-F238E27FC236}">
                <a16:creationId xmlns:a16="http://schemas.microsoft.com/office/drawing/2014/main" id="{852B068C-5B5A-3289-A419-76176DE4D417}"/>
              </a:ext>
            </a:extLst>
          </p:cNvPr>
          <p:cNvGrpSpPr/>
          <p:nvPr/>
        </p:nvGrpSpPr>
        <p:grpSpPr>
          <a:xfrm>
            <a:off x="598013" y="483802"/>
            <a:ext cx="245336" cy="220373"/>
            <a:chOff x="1190625" y="238125"/>
            <a:chExt cx="5238750" cy="5231525"/>
          </a:xfrm>
        </p:grpSpPr>
        <p:sp>
          <p:nvSpPr>
            <p:cNvPr id="2167" name="Google Shape;2167;p39">
              <a:extLst>
                <a:ext uri="{FF2B5EF4-FFF2-40B4-BE49-F238E27FC236}">
                  <a16:creationId xmlns:a16="http://schemas.microsoft.com/office/drawing/2014/main" id="{956B341D-6F37-9001-F83B-003B4D73480F}"/>
                </a:ext>
              </a:extLst>
            </p:cNvPr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>
              <a:extLst>
                <a:ext uri="{FF2B5EF4-FFF2-40B4-BE49-F238E27FC236}">
                  <a16:creationId xmlns:a16="http://schemas.microsoft.com/office/drawing/2014/main" id="{9DCBD7C8-981E-33CE-D835-DE8E46165113}"/>
                </a:ext>
              </a:extLst>
            </p:cNvPr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>
              <a:extLst>
                <a:ext uri="{FF2B5EF4-FFF2-40B4-BE49-F238E27FC236}">
                  <a16:creationId xmlns:a16="http://schemas.microsoft.com/office/drawing/2014/main" id="{C01ABCE3-FEB8-6918-FD74-BEB42EE595A6}"/>
                </a:ext>
              </a:extLst>
            </p:cNvPr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>
              <a:extLst>
                <a:ext uri="{FF2B5EF4-FFF2-40B4-BE49-F238E27FC236}">
                  <a16:creationId xmlns:a16="http://schemas.microsoft.com/office/drawing/2014/main" id="{EC811B2A-FD75-E069-F47C-5F8BE4295E88}"/>
                </a:ext>
              </a:extLst>
            </p:cNvPr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>
              <a:extLst>
                <a:ext uri="{FF2B5EF4-FFF2-40B4-BE49-F238E27FC236}">
                  <a16:creationId xmlns:a16="http://schemas.microsoft.com/office/drawing/2014/main" id="{DFD35888-A3E6-6B9C-00AE-69D328FAC7F2}"/>
                </a:ext>
              </a:extLst>
            </p:cNvPr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>
              <a:extLst>
                <a:ext uri="{FF2B5EF4-FFF2-40B4-BE49-F238E27FC236}">
                  <a16:creationId xmlns:a16="http://schemas.microsoft.com/office/drawing/2014/main" id="{43477E44-1EA6-92ED-4250-E40E00112BF6}"/>
                </a:ext>
              </a:extLst>
            </p:cNvPr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>
              <a:extLst>
                <a:ext uri="{FF2B5EF4-FFF2-40B4-BE49-F238E27FC236}">
                  <a16:creationId xmlns:a16="http://schemas.microsoft.com/office/drawing/2014/main" id="{56589FFF-A9AC-5E08-8239-6936FC0EDCF2}"/>
                </a:ext>
              </a:extLst>
            </p:cNvPr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>
              <a:extLst>
                <a:ext uri="{FF2B5EF4-FFF2-40B4-BE49-F238E27FC236}">
                  <a16:creationId xmlns:a16="http://schemas.microsoft.com/office/drawing/2014/main" id="{97BC223E-EC89-4239-C36A-C4CDFF5B69BF}"/>
                </a:ext>
              </a:extLst>
            </p:cNvPr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>
              <a:extLst>
                <a:ext uri="{FF2B5EF4-FFF2-40B4-BE49-F238E27FC236}">
                  <a16:creationId xmlns:a16="http://schemas.microsoft.com/office/drawing/2014/main" id="{34E04F7D-C392-9827-EA5E-CB4B061A6C29}"/>
                </a:ext>
              </a:extLst>
            </p:cNvPr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>
              <a:extLst>
                <a:ext uri="{FF2B5EF4-FFF2-40B4-BE49-F238E27FC236}">
                  <a16:creationId xmlns:a16="http://schemas.microsoft.com/office/drawing/2014/main" id="{B1A74E17-09C5-005D-E1AD-C8B9AE53A9A1}"/>
                </a:ext>
              </a:extLst>
            </p:cNvPr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>
            <a:extLst>
              <a:ext uri="{FF2B5EF4-FFF2-40B4-BE49-F238E27FC236}">
                <a16:creationId xmlns:a16="http://schemas.microsoft.com/office/drawing/2014/main" id="{3286ED23-46FE-913B-B5ED-FC9A269DC8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128" y="256418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b="1">
                <a:solidFill>
                  <a:schemeClr val="tx1">
                    <a:lumMod val="75000"/>
                  </a:schemeClr>
                </a:solidFill>
              </a:rPr>
              <a:t>Group Members</a:t>
            </a:r>
            <a:endParaRPr lang="vi-VN" sz="40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EE251B0F-B9B8-8779-6603-3E6492170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8627" y="1057872"/>
            <a:ext cx="3272186" cy="361268"/>
          </a:xfrm>
        </p:spPr>
        <p:txBody>
          <a:bodyPr/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b="1">
                <a:solidFill>
                  <a:srgbClr val="1E1E1E"/>
                </a:solidFill>
                <a:latin typeface="Segoe UI"/>
                <a:cs typeface="Segoe UI"/>
              </a:rPr>
              <a:t>Bùi Minh Hiếu (</a:t>
            </a:r>
            <a:r>
              <a:rPr lang="en-US" sz="1600" b="1" err="1">
                <a:solidFill>
                  <a:srgbClr val="1E1E1E"/>
                </a:solidFill>
                <a:latin typeface="Segoe UI"/>
                <a:cs typeface="Segoe UI"/>
              </a:rPr>
              <a:t>Trưởng</a:t>
            </a:r>
            <a:r>
              <a:rPr lang="en-US" sz="1600" b="1">
                <a:solidFill>
                  <a:srgbClr val="1E1E1E"/>
                </a:solidFill>
                <a:latin typeface="Segoe UI"/>
                <a:cs typeface="Segoe UI"/>
              </a:rPr>
              <a:t> </a:t>
            </a:r>
            <a:r>
              <a:rPr lang="en-US" sz="1600" b="1" err="1">
                <a:solidFill>
                  <a:srgbClr val="1E1E1E"/>
                </a:solidFill>
                <a:latin typeface="Segoe UI"/>
                <a:cs typeface="Segoe UI"/>
              </a:rPr>
              <a:t>Nhóm</a:t>
            </a:r>
            <a:r>
              <a:rPr lang="en-US" sz="1600" b="1">
                <a:solidFill>
                  <a:srgbClr val="1E1E1E"/>
                </a:solidFill>
                <a:latin typeface="Segoe UI"/>
                <a:cs typeface="Segoe UI"/>
              </a:rPr>
              <a:t>)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</p:txBody>
      </p:sp>
      <p:grpSp>
        <p:nvGrpSpPr>
          <p:cNvPr id="4" name="Google Shape;2162;p39">
            <a:extLst>
              <a:ext uri="{FF2B5EF4-FFF2-40B4-BE49-F238E27FC236}">
                <a16:creationId xmlns:a16="http://schemas.microsoft.com/office/drawing/2014/main" id="{BC548674-ADC6-5AE0-B993-53E187759D77}"/>
              </a:ext>
            </a:extLst>
          </p:cNvPr>
          <p:cNvGrpSpPr/>
          <p:nvPr/>
        </p:nvGrpSpPr>
        <p:grpSpPr>
          <a:xfrm>
            <a:off x="2283563" y="1830902"/>
            <a:ext cx="278550" cy="254402"/>
            <a:chOff x="3614228" y="234880"/>
            <a:chExt cx="1915500" cy="1915500"/>
          </a:xfrm>
        </p:grpSpPr>
        <p:sp>
          <p:nvSpPr>
            <p:cNvPr id="5" name="Google Shape;2163;p39">
              <a:extLst>
                <a:ext uri="{FF2B5EF4-FFF2-40B4-BE49-F238E27FC236}">
                  <a16:creationId xmlns:a16="http://schemas.microsoft.com/office/drawing/2014/main" id="{3DBA2CAC-BF8B-885E-A100-BCB36E68ADCC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64;p39">
              <a:extLst>
                <a:ext uri="{FF2B5EF4-FFF2-40B4-BE49-F238E27FC236}">
                  <a16:creationId xmlns:a16="http://schemas.microsoft.com/office/drawing/2014/main" id="{2B5F43ED-4E91-D8B4-5D90-2D057F4E714C}"/>
                </a:ext>
              </a:extLst>
            </p:cNvPr>
            <p:cNvSpPr/>
            <p:nvPr/>
          </p:nvSpPr>
          <p:spPr>
            <a:xfrm>
              <a:off x="3869711" y="490398"/>
              <a:ext cx="1403999" cy="140399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2162;p39">
            <a:extLst>
              <a:ext uri="{FF2B5EF4-FFF2-40B4-BE49-F238E27FC236}">
                <a16:creationId xmlns:a16="http://schemas.microsoft.com/office/drawing/2014/main" id="{8D733684-BF97-21D1-8899-BEF1A9887AAB}"/>
              </a:ext>
            </a:extLst>
          </p:cNvPr>
          <p:cNvGrpSpPr/>
          <p:nvPr/>
        </p:nvGrpSpPr>
        <p:grpSpPr>
          <a:xfrm>
            <a:off x="2283562" y="2523141"/>
            <a:ext cx="278550" cy="254402"/>
            <a:chOff x="3614228" y="234880"/>
            <a:chExt cx="1915500" cy="1915500"/>
          </a:xfrm>
        </p:grpSpPr>
        <p:sp>
          <p:nvSpPr>
            <p:cNvPr id="8" name="Google Shape;2163;p39">
              <a:extLst>
                <a:ext uri="{FF2B5EF4-FFF2-40B4-BE49-F238E27FC236}">
                  <a16:creationId xmlns:a16="http://schemas.microsoft.com/office/drawing/2014/main" id="{27336E28-3637-728C-75EB-A6830420A202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64;p39">
              <a:extLst>
                <a:ext uri="{FF2B5EF4-FFF2-40B4-BE49-F238E27FC236}">
                  <a16:creationId xmlns:a16="http://schemas.microsoft.com/office/drawing/2014/main" id="{1BDD44E5-CF3C-19FE-2B19-EA63DC890160}"/>
                </a:ext>
              </a:extLst>
            </p:cNvPr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162;p39">
            <a:extLst>
              <a:ext uri="{FF2B5EF4-FFF2-40B4-BE49-F238E27FC236}">
                <a16:creationId xmlns:a16="http://schemas.microsoft.com/office/drawing/2014/main" id="{8CEE5FA3-BB0D-E3C8-A8A7-A85EA62CF0D5}"/>
              </a:ext>
            </a:extLst>
          </p:cNvPr>
          <p:cNvGrpSpPr/>
          <p:nvPr/>
        </p:nvGrpSpPr>
        <p:grpSpPr>
          <a:xfrm>
            <a:off x="2283562" y="3263676"/>
            <a:ext cx="278550" cy="254402"/>
            <a:chOff x="3614228" y="234880"/>
            <a:chExt cx="1915500" cy="1915500"/>
          </a:xfrm>
        </p:grpSpPr>
        <p:sp>
          <p:nvSpPr>
            <p:cNvPr id="11" name="Google Shape;2163;p39">
              <a:extLst>
                <a:ext uri="{FF2B5EF4-FFF2-40B4-BE49-F238E27FC236}">
                  <a16:creationId xmlns:a16="http://schemas.microsoft.com/office/drawing/2014/main" id="{A951CD61-BF50-FC0D-2ED3-4997DA72B540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64;p39">
              <a:extLst>
                <a:ext uri="{FF2B5EF4-FFF2-40B4-BE49-F238E27FC236}">
                  <a16:creationId xmlns:a16="http://schemas.microsoft.com/office/drawing/2014/main" id="{5489031A-7A77-472F-DD5F-1B8E6BABA1DF}"/>
                </a:ext>
              </a:extLst>
            </p:cNvPr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162;p39">
            <a:extLst>
              <a:ext uri="{FF2B5EF4-FFF2-40B4-BE49-F238E27FC236}">
                <a16:creationId xmlns:a16="http://schemas.microsoft.com/office/drawing/2014/main" id="{6881E1EB-22B9-1496-736E-17D1ED9994D9}"/>
              </a:ext>
            </a:extLst>
          </p:cNvPr>
          <p:cNvGrpSpPr/>
          <p:nvPr/>
        </p:nvGrpSpPr>
        <p:grpSpPr>
          <a:xfrm>
            <a:off x="2315760" y="3931769"/>
            <a:ext cx="278550" cy="254402"/>
            <a:chOff x="3614228" y="234880"/>
            <a:chExt cx="1915500" cy="1915500"/>
          </a:xfrm>
        </p:grpSpPr>
        <p:sp>
          <p:nvSpPr>
            <p:cNvPr id="14" name="Google Shape;2163;p39">
              <a:extLst>
                <a:ext uri="{FF2B5EF4-FFF2-40B4-BE49-F238E27FC236}">
                  <a16:creationId xmlns:a16="http://schemas.microsoft.com/office/drawing/2014/main" id="{468ABA3F-9328-0AAC-7F6F-F75D14A6C9B7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64;p39">
              <a:extLst>
                <a:ext uri="{FF2B5EF4-FFF2-40B4-BE49-F238E27FC236}">
                  <a16:creationId xmlns:a16="http://schemas.microsoft.com/office/drawing/2014/main" id="{67851ACB-3C2E-76AD-EF6F-B5DAC6161DE0}"/>
                </a:ext>
              </a:extLst>
            </p:cNvPr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iêu đề phụ 2">
            <a:extLst>
              <a:ext uri="{FF2B5EF4-FFF2-40B4-BE49-F238E27FC236}">
                <a16:creationId xmlns:a16="http://schemas.microsoft.com/office/drawing/2014/main" id="{583B71DB-4F35-CDA2-E374-92378AD2FFB3}"/>
              </a:ext>
            </a:extLst>
          </p:cNvPr>
          <p:cNvSpPr txBox="1">
            <a:spLocks/>
          </p:cNvSpPr>
          <p:nvPr/>
        </p:nvSpPr>
        <p:spPr>
          <a:xfrm>
            <a:off x="2738090" y="2425716"/>
            <a:ext cx="3272186" cy="36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b="1">
                <a:solidFill>
                  <a:srgbClr val="1E1E1E"/>
                </a:solidFill>
                <a:latin typeface="Segoe UI"/>
                <a:cs typeface="Segoe UI"/>
              </a:rPr>
              <a:t>Lê Quang Huy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</p:txBody>
      </p:sp>
      <p:sp>
        <p:nvSpPr>
          <p:cNvPr id="20" name="Tiêu đề phụ 2">
            <a:extLst>
              <a:ext uri="{FF2B5EF4-FFF2-40B4-BE49-F238E27FC236}">
                <a16:creationId xmlns:a16="http://schemas.microsoft.com/office/drawing/2014/main" id="{893453B7-2B72-EC14-C6BF-EFC965A44D79}"/>
              </a:ext>
            </a:extLst>
          </p:cNvPr>
          <p:cNvSpPr txBox="1">
            <a:spLocks/>
          </p:cNvSpPr>
          <p:nvPr/>
        </p:nvSpPr>
        <p:spPr>
          <a:xfrm>
            <a:off x="2786386" y="3166251"/>
            <a:ext cx="3272186" cy="36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b="1">
                <a:solidFill>
                  <a:srgbClr val="1E1E1E"/>
                </a:solidFill>
                <a:latin typeface="Segoe UI"/>
                <a:cs typeface="Segoe UI"/>
              </a:rPr>
              <a:t>Đinh Công Minh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</p:txBody>
      </p:sp>
      <p:sp>
        <p:nvSpPr>
          <p:cNvPr id="22" name="Tiêu đề phụ 2">
            <a:extLst>
              <a:ext uri="{FF2B5EF4-FFF2-40B4-BE49-F238E27FC236}">
                <a16:creationId xmlns:a16="http://schemas.microsoft.com/office/drawing/2014/main" id="{0E87A44D-2AAE-7D3A-6EED-29B6E85E60CA}"/>
              </a:ext>
            </a:extLst>
          </p:cNvPr>
          <p:cNvSpPr txBox="1">
            <a:spLocks/>
          </p:cNvSpPr>
          <p:nvPr/>
        </p:nvSpPr>
        <p:spPr>
          <a:xfrm>
            <a:off x="2738090" y="3834343"/>
            <a:ext cx="3272186" cy="36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b="1">
                <a:solidFill>
                  <a:srgbClr val="1E1E1E"/>
                </a:solidFill>
                <a:latin typeface="Segoe UI"/>
                <a:cs typeface="Segoe UI"/>
              </a:rPr>
              <a:t>Đặng Văn Long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>
              <a:solidFill>
                <a:srgbClr val="1E1E1E"/>
              </a:solidFill>
              <a:latin typeface="Segoe UI"/>
              <a:cs typeface="Segoe UI"/>
            </a:endParaRPr>
          </a:p>
        </p:txBody>
      </p:sp>
      <p:sp>
        <p:nvSpPr>
          <p:cNvPr id="25" name="Tiêu đề phụ 2">
            <a:extLst>
              <a:ext uri="{FF2B5EF4-FFF2-40B4-BE49-F238E27FC236}">
                <a16:creationId xmlns:a16="http://schemas.microsoft.com/office/drawing/2014/main" id="{09F53D5A-615A-CBD1-6BB4-1067282F1BF1}"/>
              </a:ext>
            </a:extLst>
          </p:cNvPr>
          <p:cNvSpPr txBox="1">
            <a:spLocks/>
          </p:cNvSpPr>
          <p:nvPr/>
        </p:nvSpPr>
        <p:spPr>
          <a:xfrm>
            <a:off x="2738090" y="1733476"/>
            <a:ext cx="3272186" cy="36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b="1">
                <a:solidFill>
                  <a:srgbClr val="1E1E1E"/>
                </a:solidFill>
                <a:latin typeface="Segoe UI"/>
                <a:cs typeface="Segoe UI"/>
              </a:rPr>
              <a:t>Nguyễn Như Vũ</a:t>
            </a:r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135175FB-8360-5FDD-15DD-13BAF945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44" y="4146863"/>
            <a:ext cx="4191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68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7" grpId="0"/>
      <p:bldP spid="3" grpId="0" build="p"/>
      <p:bldP spid="18" grpId="0"/>
      <p:bldP spid="20" grpId="0"/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5F96E72-C183-E4BA-0EB7-6405CEBB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671" y="338325"/>
            <a:ext cx="5528700" cy="701142"/>
          </a:xfrm>
        </p:spPr>
        <p:txBody>
          <a:bodyPr/>
          <a:lstStyle/>
          <a:p>
            <a:r>
              <a:rPr lang="vi-VN" sz="4400" b="1" err="1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  <a:endParaRPr lang="vi-VN" b="1" err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69B11F6-96D2-DAFD-1FE1-76380A07A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6048" y="1808452"/>
            <a:ext cx="2921825" cy="1096972"/>
          </a:xfrm>
        </p:spPr>
        <p:txBody>
          <a:bodyPr/>
          <a:lstStyle/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Wingdings,Sans-Serif"/>
              <a:buChar char="v"/>
            </a:pP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Reason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: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Busy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schedules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,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limited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access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 to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real-world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 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scenarios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.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Wingdings,Sans-Serif"/>
              <a:buChar char="v"/>
            </a:pPr>
            <a:endParaRPr lang="vi-VN" sz="1700">
              <a:solidFill>
                <a:srgbClr val="494949"/>
              </a:solidFill>
              <a:latin typeface="Arial"/>
              <a:cs typeface="Arial"/>
            </a:endParaRPr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3B1657C6-689E-0B8D-15FA-2BB929DE770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98329" y="1808452"/>
            <a:ext cx="3074762" cy="960134"/>
          </a:xfrm>
        </p:spPr>
        <p:txBody>
          <a:bodyPr/>
          <a:lstStyle/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Wingdings,Sans-Serif"/>
              <a:buChar char="v"/>
            </a:pP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Problem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: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Difficulty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applying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 IT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concepts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 in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practice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.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Wingdings,Sans-Serif"/>
              <a:buChar char="v"/>
            </a:pPr>
            <a:endParaRPr lang="vi-VN" sz="1700">
              <a:solidFill>
                <a:srgbClr val="494949"/>
              </a:solidFill>
              <a:latin typeface="Arial"/>
              <a:cs typeface="Arial"/>
            </a:endParaRP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Wingdings,Sans-Serif"/>
              <a:buChar char="v"/>
            </a:pPr>
            <a:endParaRPr lang="vi-VN" sz="1700">
              <a:solidFill>
                <a:srgbClr val="494949"/>
              </a:solidFill>
              <a:latin typeface="Arial"/>
              <a:cs typeface="Arial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vi-VN" sz="2000">
              <a:solidFill>
                <a:srgbClr val="494949"/>
              </a:solidFill>
              <a:latin typeface="Arial"/>
              <a:cs typeface="Arial"/>
            </a:endParaRPr>
          </a:p>
        </p:txBody>
      </p:sp>
      <p:sp>
        <p:nvSpPr>
          <p:cNvPr id="6" name="Tiêu đề phụ 3">
            <a:extLst>
              <a:ext uri="{FF2B5EF4-FFF2-40B4-BE49-F238E27FC236}">
                <a16:creationId xmlns:a16="http://schemas.microsoft.com/office/drawing/2014/main" id="{F6C6AB5D-96B3-9E63-0753-325FFB8278D0}"/>
              </a:ext>
            </a:extLst>
          </p:cNvPr>
          <p:cNvSpPr txBox="1">
            <a:spLocks/>
          </p:cNvSpPr>
          <p:nvPr/>
        </p:nvSpPr>
        <p:spPr>
          <a:xfrm>
            <a:off x="1497793" y="3208493"/>
            <a:ext cx="3074762" cy="96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ts val="1000"/>
              </a:spcBef>
              <a:buFont typeface="Wingdings"/>
              <a:buChar char="v"/>
            </a:pPr>
            <a:r>
              <a:rPr lang="vi-VN" sz="2000" err="1">
                <a:solidFill>
                  <a:srgbClr val="494949"/>
                </a:solidFill>
                <a:latin typeface="Arial"/>
                <a:cs typeface="Arial"/>
              </a:rPr>
              <a:t>Solution</a:t>
            </a:r>
            <a:r>
              <a:rPr lang="vi-VN" sz="2000">
                <a:solidFill>
                  <a:srgbClr val="494949"/>
                </a:solidFill>
                <a:latin typeface="Arial"/>
                <a:cs typeface="Arial"/>
              </a:rPr>
              <a:t>: </a:t>
            </a:r>
            <a:r>
              <a:rPr lang="vi-VN" sz="2000" err="1">
                <a:solidFill>
                  <a:srgbClr val="494949"/>
                </a:solidFill>
                <a:latin typeface="Arial"/>
                <a:cs typeface="Arial"/>
              </a:rPr>
              <a:t>Aptech's</a:t>
            </a:r>
            <a:r>
              <a:rPr lang="vi-VN" sz="2000">
                <a:solidFill>
                  <a:srgbClr val="494949"/>
                </a:solidFill>
                <a:latin typeface="Arial"/>
                <a:cs typeface="Arial"/>
              </a:rPr>
              <a:t> </a:t>
            </a:r>
            <a:r>
              <a:rPr lang="vi-VN" sz="2000" err="1">
                <a:solidFill>
                  <a:srgbClr val="494949"/>
                </a:solidFill>
                <a:latin typeface="Arial"/>
                <a:cs typeface="Arial"/>
              </a:rPr>
              <a:t>live</a:t>
            </a:r>
            <a:r>
              <a:rPr lang="vi-VN" sz="2000">
                <a:solidFill>
                  <a:srgbClr val="494949"/>
                </a:solidFill>
                <a:latin typeface="Arial"/>
                <a:cs typeface="Arial"/>
              </a:rPr>
              <a:t> </a:t>
            </a:r>
            <a:r>
              <a:rPr lang="vi-VN" sz="2000" err="1">
                <a:solidFill>
                  <a:srgbClr val="494949"/>
                </a:solidFill>
                <a:latin typeface="Arial"/>
                <a:cs typeface="Arial"/>
              </a:rPr>
              <a:t>eProject</a:t>
            </a:r>
            <a:r>
              <a:rPr lang="vi-VN" sz="2000">
                <a:solidFill>
                  <a:srgbClr val="494949"/>
                </a:solidFill>
                <a:latin typeface="Arial"/>
                <a:cs typeface="Arial"/>
              </a:rPr>
              <a:t> </a:t>
            </a:r>
            <a:r>
              <a:rPr lang="vi-VN" sz="2000" err="1">
                <a:solidFill>
                  <a:srgbClr val="494949"/>
                </a:solidFill>
                <a:latin typeface="Arial"/>
                <a:cs typeface="Arial"/>
              </a:rPr>
              <a:t>platform</a:t>
            </a:r>
            <a:r>
              <a:rPr lang="vi-VN" sz="2000">
                <a:solidFill>
                  <a:srgbClr val="494949"/>
                </a:solidFill>
                <a:latin typeface="Arial"/>
                <a:cs typeface="Arial"/>
              </a:rPr>
              <a:t>.</a:t>
            </a:r>
            <a:endParaRPr lang="vi-VN" sz="2000">
              <a:solidFill>
                <a:srgbClr val="494949"/>
              </a:solidFill>
            </a:endParaRPr>
          </a:p>
        </p:txBody>
      </p:sp>
      <p:sp>
        <p:nvSpPr>
          <p:cNvPr id="8" name="Tiêu đề phụ 2">
            <a:extLst>
              <a:ext uri="{FF2B5EF4-FFF2-40B4-BE49-F238E27FC236}">
                <a16:creationId xmlns:a16="http://schemas.microsoft.com/office/drawing/2014/main" id="{B0B07BAD-5FEC-7CEF-D59E-4331406A2BBB}"/>
              </a:ext>
            </a:extLst>
          </p:cNvPr>
          <p:cNvSpPr txBox="1">
            <a:spLocks/>
          </p:cNvSpPr>
          <p:nvPr/>
        </p:nvSpPr>
        <p:spPr>
          <a:xfrm>
            <a:off x="4955511" y="3208492"/>
            <a:ext cx="2921825" cy="109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Wingdings"/>
              <a:buChar char="v"/>
            </a:pP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Benefit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: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Synchronous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,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hands-on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learning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 in a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simulated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 </a:t>
            </a:r>
            <a:r>
              <a:rPr lang="vi-VN" sz="1700" err="1">
                <a:solidFill>
                  <a:srgbClr val="494949"/>
                </a:solidFill>
                <a:latin typeface="Arial"/>
                <a:cs typeface="Arial"/>
              </a:rPr>
              <a:t>environment</a:t>
            </a:r>
            <a:r>
              <a:rPr lang="vi-VN" sz="1700">
                <a:solidFill>
                  <a:srgbClr val="494949"/>
                </a:solidFill>
                <a:latin typeface="Arial"/>
                <a:cs typeface="Arial"/>
              </a:rPr>
              <a:t>.</a:t>
            </a:r>
            <a:endParaRPr lang="vi-VN" sz="170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963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96231"/>
            <a:ext cx="6006300" cy="941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b="1" err="1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Technology</a:t>
            </a:r>
            <a:endParaRPr lang="vi-VN" sz="4400" err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2184838" y="1223365"/>
            <a:ext cx="1285158" cy="640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>
                <a:solidFill>
                  <a:srgbClr val="494949"/>
                </a:solidFill>
                <a:cs typeface="Arial"/>
              </a:rPr>
              <a:t>HTML</a:t>
            </a: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6603062" y="1287759"/>
            <a:ext cx="1947600" cy="640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94949"/>
                </a:solidFill>
              </a:rPr>
              <a:t>CSS</a:t>
            </a:r>
            <a:endParaRPr sz="2800">
              <a:solidFill>
                <a:srgbClr val="494949"/>
              </a:solidFill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4081186" y="2532308"/>
            <a:ext cx="1558834" cy="648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4949"/>
                </a:solidFill>
              </a:rPr>
              <a:t>JAVASCRIP</a:t>
            </a:r>
            <a:endParaRPr sz="2400">
              <a:solidFill>
                <a:srgbClr val="494949"/>
              </a:solidFill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1490343" y="3731654"/>
            <a:ext cx="1727873" cy="600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4949"/>
                </a:solidFill>
              </a:rPr>
              <a:t>BOOTSTRAP</a:t>
            </a:r>
            <a:endParaRPr sz="2400">
              <a:solidFill>
                <a:srgbClr val="494949"/>
              </a:solidFill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1107712" y="1161482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EB6FC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6000">
              <a:solidFill>
                <a:srgbClr val="4EB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975650" y="2422130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EB6FC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6000">
              <a:solidFill>
                <a:srgbClr val="4EB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393473" y="3597326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EB6FC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6000">
              <a:solidFill>
                <a:srgbClr val="4EB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5314524" y="1225876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EB6FC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6000">
              <a:solidFill>
                <a:srgbClr val="4EB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0" name="Google Shape;2235;p41">
            <a:extLst>
              <a:ext uri="{FF2B5EF4-FFF2-40B4-BE49-F238E27FC236}">
                <a16:creationId xmlns:a16="http://schemas.microsoft.com/office/drawing/2014/main" id="{6556D05B-A29C-8BDB-0814-39DAAAAE4089}"/>
              </a:ext>
            </a:extLst>
          </p:cNvPr>
          <p:cNvSpPr txBox="1"/>
          <p:nvPr/>
        </p:nvSpPr>
        <p:spPr>
          <a:xfrm>
            <a:off x="6011882" y="349268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EB6FC"/>
                </a:solidFill>
                <a:latin typeface="Fjalla One"/>
                <a:ea typeface="Fjalla One"/>
                <a:cs typeface="Fjalla One"/>
                <a:sym typeface="Fjalla One"/>
              </a:rPr>
              <a:t>05</a:t>
            </a:r>
            <a:endParaRPr sz="6000">
              <a:solidFill>
                <a:srgbClr val="4EB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2" name="Google Shape;2229;p41">
            <a:extLst>
              <a:ext uri="{FF2B5EF4-FFF2-40B4-BE49-F238E27FC236}">
                <a16:creationId xmlns:a16="http://schemas.microsoft.com/office/drawing/2014/main" id="{DED7E5DA-45FB-65B9-EFF0-645B9CE43885}"/>
              </a:ext>
            </a:extLst>
          </p:cNvPr>
          <p:cNvSpPr txBox="1">
            <a:spLocks/>
          </p:cNvSpPr>
          <p:nvPr/>
        </p:nvSpPr>
        <p:spPr>
          <a:xfrm>
            <a:off x="7155480" y="3594279"/>
            <a:ext cx="1389799" cy="64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vi-VN" sz="2400">
                <a:solidFill>
                  <a:srgbClr val="494949"/>
                </a:solidFill>
              </a:rPr>
              <a:t>REACT JS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4" grpId="0"/>
      <p:bldP spid="2225" grpId="0" build="p"/>
      <p:bldP spid="2227" grpId="0" build="p"/>
      <p:bldP spid="2229" grpId="0" build="p"/>
      <p:bldP spid="2231" grpId="0" build="p"/>
      <p:bldP spid="2233" grpId="0"/>
      <p:bldP spid="2234" grpId="0"/>
      <p:bldP spid="2235" grpId="0"/>
      <p:bldP spid="2236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60"/>
          <p:cNvSpPr txBox="1">
            <a:spLocks noGrp="1"/>
          </p:cNvSpPr>
          <p:nvPr>
            <p:ph type="title"/>
          </p:nvPr>
        </p:nvSpPr>
        <p:spPr>
          <a:xfrm>
            <a:off x="1823475" y="249786"/>
            <a:ext cx="5496900" cy="661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b="1">
                <a:solidFill>
                  <a:schemeClr val="tx1">
                    <a:lumMod val="50000"/>
                  </a:schemeClr>
                </a:solidFill>
              </a:rPr>
              <a:t>SITE'S MAP</a:t>
            </a:r>
            <a:endParaRPr lang="vi-VN" sz="320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Hình ảnh 1" descr="Ảnh có chứa văn bản, ảnh chụp màn hình, biểu đồ, hàng&#10;&#10;Mô tả được tự động tạo">
            <a:extLst>
              <a:ext uri="{FF2B5EF4-FFF2-40B4-BE49-F238E27FC236}">
                <a16:creationId xmlns:a16="http://schemas.microsoft.com/office/drawing/2014/main" id="{B02770B9-D20D-80D8-D94F-C82741F7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16" y="1093094"/>
            <a:ext cx="6853614" cy="3923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1416661-6295-2874-C8E4-AC1E4051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775" y="128427"/>
            <a:ext cx="6006300" cy="595800"/>
          </a:xfrm>
        </p:spPr>
        <p:txBody>
          <a:bodyPr/>
          <a:lstStyle/>
          <a:p>
            <a:r>
              <a:rPr lang="vi-VN" b="1"/>
              <a:t>HOME PAGE</a:t>
            </a:r>
          </a:p>
        </p:txBody>
      </p:sp>
      <p:pic>
        <p:nvPicPr>
          <p:cNvPr id="11" name="Hình ảnh 10" descr="Ảnh có chứa văn bản, bàn, máy tính, trong nhà&#10;&#10;Mô tả được tự động tạo">
            <a:extLst>
              <a:ext uri="{FF2B5EF4-FFF2-40B4-BE49-F238E27FC236}">
                <a16:creationId xmlns:a16="http://schemas.microsoft.com/office/drawing/2014/main" id="{9D9682D1-BA50-F53C-4DC2-B7AD7FE7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05" y="904071"/>
            <a:ext cx="3638282" cy="2039422"/>
          </a:xfrm>
          <a:prstGeom prst="rect">
            <a:avLst/>
          </a:prstGeom>
        </p:spPr>
      </p:pic>
      <p:pic>
        <p:nvPicPr>
          <p:cNvPr id="12" name="Hình ảnh 11" descr="Ảnh có chứa văn bản, đồ điện tử, ảnh chụp màn hình, phần mềm&#10;&#10;Mô tả được tự động tạo">
            <a:extLst>
              <a:ext uri="{FF2B5EF4-FFF2-40B4-BE49-F238E27FC236}">
                <a16:creationId xmlns:a16="http://schemas.microsoft.com/office/drawing/2014/main" id="{980AAF61-C032-8EF6-8684-4D3FD1B2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11" y="907163"/>
            <a:ext cx="3501445" cy="2049337"/>
          </a:xfrm>
          <a:prstGeom prst="rect">
            <a:avLst/>
          </a:prstGeom>
        </p:spPr>
      </p:pic>
      <p:pic>
        <p:nvPicPr>
          <p:cNvPr id="13" name="Hình ảnh 12" descr="Ảnh có chứa văn bản, ảnh chụp màn hình, đa phương tiện, phần mềm&#10;&#10;Mô tả được tự động tạo">
            <a:extLst>
              <a:ext uri="{FF2B5EF4-FFF2-40B4-BE49-F238E27FC236}">
                <a16:creationId xmlns:a16="http://schemas.microsoft.com/office/drawing/2014/main" id="{2E8104AE-2900-41F2-07C8-4226EAB86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06" y="3228800"/>
            <a:ext cx="3638281" cy="1784877"/>
          </a:xfrm>
          <a:prstGeom prst="rect">
            <a:avLst/>
          </a:prstGeom>
        </p:spPr>
      </p:pic>
      <p:pic>
        <p:nvPicPr>
          <p:cNvPr id="15" name="Hình ảnh 14" descr="Ảnh có chứa văn bản, ảnh chụp màn hình, màn hình, phần mềm&#10;&#10;Mô tả được tự động tạo">
            <a:extLst>
              <a:ext uri="{FF2B5EF4-FFF2-40B4-BE49-F238E27FC236}">
                <a16:creationId xmlns:a16="http://schemas.microsoft.com/office/drawing/2014/main" id="{37FC5B90-9881-05B5-DE22-52DC8C76B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613" y="3259292"/>
            <a:ext cx="3501444" cy="17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08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18C3B-98C3-BF45-09E9-E4B75E213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99E7CD2-13B5-EC16-C219-E4FCA5593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775" y="128427"/>
            <a:ext cx="6006300" cy="595800"/>
          </a:xfrm>
        </p:spPr>
        <p:txBody>
          <a:bodyPr/>
          <a:lstStyle/>
          <a:p>
            <a:r>
              <a:rPr lang="vi-VN" b="1"/>
              <a:t>HOME PAGE</a:t>
            </a:r>
          </a:p>
        </p:txBody>
      </p:sp>
      <p:pic>
        <p:nvPicPr>
          <p:cNvPr id="3" name="Hình ảnh 2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3A773F3D-C33B-BE08-2C90-D22D0D8C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050" y="2926257"/>
            <a:ext cx="3895860" cy="1915058"/>
          </a:xfrm>
          <a:prstGeom prst="rect">
            <a:avLst/>
          </a:prstGeom>
        </p:spPr>
      </p:pic>
      <p:pic>
        <p:nvPicPr>
          <p:cNvPr id="4" name="Hình ảnh 3" descr="Ảnh có chứa văn bản, ảnh chụp màn hình, thiết kế&#10;&#10;Mô tả được tự động tạo">
            <a:extLst>
              <a:ext uri="{FF2B5EF4-FFF2-40B4-BE49-F238E27FC236}">
                <a16:creationId xmlns:a16="http://schemas.microsoft.com/office/drawing/2014/main" id="{BBD0216B-2154-CEFC-0CA8-C2E868CF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7" y="951695"/>
            <a:ext cx="3895860" cy="1847582"/>
          </a:xfrm>
          <a:prstGeom prst="rect">
            <a:avLst/>
          </a:prstGeom>
        </p:spPr>
      </p:pic>
      <p:pic>
        <p:nvPicPr>
          <p:cNvPr id="5" name="Hình ảnh 4" descr="Ảnh có chứa văn bản, ảnh chụp màn hình, Phần mềm đa phương tiện, phần mềm&#10;&#10;Mô tả được tự động tạo">
            <a:extLst>
              <a:ext uri="{FF2B5EF4-FFF2-40B4-BE49-F238E27FC236}">
                <a16:creationId xmlns:a16="http://schemas.microsoft.com/office/drawing/2014/main" id="{DC117EF5-7B8E-74D4-9A2F-20056F0D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947094"/>
            <a:ext cx="3903910" cy="1856781"/>
          </a:xfrm>
          <a:prstGeom prst="rect">
            <a:avLst/>
          </a:prstGeom>
        </p:spPr>
      </p:pic>
      <p:pic>
        <p:nvPicPr>
          <p:cNvPr id="6" name="Hình ảnh 5" descr="Ảnh có chứa văn bản, máy tính, ảnh chụp màn hình, máy tính xách tay&#10;&#10;Mô tả được tự động tạo">
            <a:extLst>
              <a:ext uri="{FF2B5EF4-FFF2-40B4-BE49-F238E27FC236}">
                <a16:creationId xmlns:a16="http://schemas.microsoft.com/office/drawing/2014/main" id="{4CC0BA70-469D-A6BB-7ADE-F41B6DD83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17" y="2924444"/>
            <a:ext cx="3895860" cy="19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42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DD2BB-40C1-8D78-7621-1FECF75A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A83B82B-3ECC-7D08-9688-2C19AD46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775" y="128427"/>
            <a:ext cx="6006300" cy="595800"/>
          </a:xfrm>
        </p:spPr>
        <p:txBody>
          <a:bodyPr/>
          <a:lstStyle/>
          <a:p>
            <a:r>
              <a:rPr lang="vi-VN" b="1"/>
              <a:t>HOME PAGE</a:t>
            </a:r>
          </a:p>
        </p:txBody>
      </p:sp>
      <p:pic>
        <p:nvPicPr>
          <p:cNvPr id="15" name="Hình ảnh 14" descr="Ảnh có chứa văn bản, đồ điện tử, ảnh chụp màn hình, máy tính&#10;&#10;Mô tả được tự động tạo">
            <a:extLst>
              <a:ext uri="{FF2B5EF4-FFF2-40B4-BE49-F238E27FC236}">
                <a16:creationId xmlns:a16="http://schemas.microsoft.com/office/drawing/2014/main" id="{53E922D0-57F2-0FB4-0B0F-765163DBE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3" y="870416"/>
            <a:ext cx="3512766" cy="1849155"/>
          </a:xfrm>
          <a:prstGeom prst="rect">
            <a:avLst/>
          </a:prstGeom>
        </p:spPr>
      </p:pic>
      <p:pic>
        <p:nvPicPr>
          <p:cNvPr id="17" name="Hình ảnh 16" descr="Ảnh có chứa văn bản, ảnh chụp màn hình, phần mềm, Biểu tượng máy tính&#10;&#10;Mô tả được tự động tạo">
            <a:extLst>
              <a:ext uri="{FF2B5EF4-FFF2-40B4-BE49-F238E27FC236}">
                <a16:creationId xmlns:a16="http://schemas.microsoft.com/office/drawing/2014/main" id="{10E207B8-C188-BD33-F7A8-401991CC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95" y="2967953"/>
            <a:ext cx="3960254" cy="2089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0B1B07-FAC8-3526-BFDC-33DE45E4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422" y="870416"/>
            <a:ext cx="3960254" cy="18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02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5024628" y="1573027"/>
            <a:ext cx="3175592" cy="2003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200" b="1"/>
              <a:t>We arrange displays to help customers easily observe products</a:t>
            </a:r>
            <a:endParaRPr lang="vi-VN" sz="3200" b="1"/>
          </a:p>
        </p:txBody>
      </p:sp>
      <p:pic>
        <p:nvPicPr>
          <p:cNvPr id="12" name="Hình ảnh 11" descr="Ảnh có chứa văn bản, ảnh chụp màn hình, đa phương tiện, Hệ điều hành&#10;&#10;Mô tả được tự động tạo">
            <a:extLst>
              <a:ext uri="{FF2B5EF4-FFF2-40B4-BE49-F238E27FC236}">
                <a16:creationId xmlns:a16="http://schemas.microsoft.com/office/drawing/2014/main" id="{EA71EC44-7EBD-6891-B2F8-665065AD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12" y="2996280"/>
            <a:ext cx="3540707" cy="1891837"/>
          </a:xfrm>
          <a:prstGeom prst="rect">
            <a:avLst/>
          </a:prstGeom>
        </p:spPr>
      </p:pic>
      <p:sp>
        <p:nvSpPr>
          <p:cNvPr id="3" name="Tiêu đề 1">
            <a:extLst>
              <a:ext uri="{FF2B5EF4-FFF2-40B4-BE49-F238E27FC236}">
                <a16:creationId xmlns:a16="http://schemas.microsoft.com/office/drawing/2014/main" id="{443D241E-EC37-DA38-FE38-D8CCC95D1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775" y="128427"/>
            <a:ext cx="6006300" cy="595800"/>
          </a:xfrm>
        </p:spPr>
        <p:txBody>
          <a:bodyPr/>
          <a:lstStyle/>
          <a:p>
            <a:r>
              <a:rPr lang="vi-VN" b="1"/>
              <a:t>PRODUCT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0837F-F571-6BEF-36A5-8FA1BAFC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612" y="1072312"/>
            <a:ext cx="3516292" cy="1575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0" grpId="0" build="p"/>
      <p:bldP spid="3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140</Words>
  <Application>Microsoft Office PowerPoint</Application>
  <PresentationFormat>On-screen Show (16:9)</PresentationFormat>
  <Paragraphs>65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Wingdings</vt:lpstr>
      <vt:lpstr>Wingdings,Sans-Serif</vt:lpstr>
      <vt:lpstr>Barlow Semi Condensed</vt:lpstr>
      <vt:lpstr>Fjalla One</vt:lpstr>
      <vt:lpstr>Proxima Nova</vt:lpstr>
      <vt:lpstr>Proxima Nova Semibold</vt:lpstr>
      <vt:lpstr>Segoe UI</vt:lpstr>
      <vt:lpstr>Roboto Condensed Light</vt:lpstr>
      <vt:lpstr>Barlow Semi Condensed Medium</vt:lpstr>
      <vt:lpstr>Arial</vt:lpstr>
      <vt:lpstr>Technology Consulting by Slidesgo</vt:lpstr>
      <vt:lpstr>Slidesgo Final Pages</vt:lpstr>
      <vt:lpstr>FPT APTECH HANOI</vt:lpstr>
      <vt:lpstr>Group Members</vt:lpstr>
      <vt:lpstr>Introduction</vt:lpstr>
      <vt:lpstr>Technology</vt:lpstr>
      <vt:lpstr>SITE'S MAP</vt:lpstr>
      <vt:lpstr>HOME PAGE</vt:lpstr>
      <vt:lpstr>HOME PAGE</vt:lpstr>
      <vt:lpstr>HOME PAGE</vt:lpstr>
      <vt:lpstr>PRODUCT PAGE</vt:lpstr>
      <vt:lpstr>INDIVIDUAL PRODUCT PAGE</vt:lpstr>
      <vt:lpstr>ABOUT US PAGE</vt:lpstr>
      <vt:lpstr>PowerPoint Presentation</vt:lpstr>
      <vt:lpstr>Thank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cp:lastModifiedBy>Như Vũ Nguyễn</cp:lastModifiedBy>
  <cp:revision>15</cp:revision>
  <dcterms:modified xsi:type="dcterms:W3CDTF">2024-01-28T14:24:09Z</dcterms:modified>
</cp:coreProperties>
</file>